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1"/>
  </p:notesMasterIdLst>
  <p:sldIdLst>
    <p:sldId id="256" r:id="rId2"/>
    <p:sldId id="257" r:id="rId3"/>
    <p:sldId id="264" r:id="rId4"/>
    <p:sldId id="262" r:id="rId5"/>
    <p:sldId id="265" r:id="rId6"/>
    <p:sldId id="258" r:id="rId7"/>
    <p:sldId id="266" r:id="rId8"/>
    <p:sldId id="263" r:id="rId9"/>
    <p:sldId id="26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E7E95F-9CDF-425A-8B85-D679823C37FC}" v="30" dt="2026-10-17T01:54:27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addSld modSld">
      <pc:chgData name="RONNIE NELSON" userId="e9869384eb4b37d4" providerId="LiveId" clId="{4BB06154-6202-49C3-AE11-FE9A36534DCE}" dt="2026-10-17T02:13:20.318" v="23" actId="20577"/>
      <pc:docMkLst>
        <pc:docMk/>
      </pc:docMkLst>
      <pc:sldChg chg="addSp modSp modTransition modAnim">
        <pc:chgData name="RONNIE NELSON" userId="e9869384eb4b37d4" providerId="LiveId" clId="{4BB06154-6202-49C3-AE11-FE9A36534DCE}" dt="2026-10-17T01:48:50.585" v="14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7T01:41:23.263" v="1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10-17T01:48:43.588" v="11"/>
          <ac:picMkLst>
            <pc:docMk/>
            <pc:sldMk cId="3717862308" sldId="256"/>
            <ac:picMk id="5" creationId="{54DD1748-756E-C49A-B2C9-1E3CE599E526}"/>
          </ac:picMkLst>
        </pc:picChg>
      </pc:sldChg>
      <pc:sldChg chg="modSp modTransition">
        <pc:chgData name="RONNIE NELSON" userId="e9869384eb4b37d4" providerId="LiveId" clId="{4BB06154-6202-49C3-AE11-FE9A36534DCE}" dt="2026-10-17T01:47:15.384" v="9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7T01:41:59.808" v="3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">
        <pc:chgData name="RONNIE NELSON" userId="e9869384eb4b37d4" providerId="LiveId" clId="{4BB06154-6202-49C3-AE11-FE9A36534DCE}" dt="2026-10-17T01:47:15.384" v="9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7T01:44:07.010" v="6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17T01:47:15.384" v="9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7T01:43:25.859" v="5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 modTransition">
        <pc:chgData name="RONNIE NELSON" userId="e9869384eb4b37d4" providerId="LiveId" clId="{4BB06154-6202-49C3-AE11-FE9A36534DCE}" dt="2026-10-17T02:13:20.318" v="23" actId="20577"/>
        <pc:sldMkLst>
          <pc:docMk/>
          <pc:sldMk cId="760893696" sldId="263"/>
        </pc:sldMkLst>
        <pc:spChg chg="mod">
          <ac:chgData name="RONNIE NELSON" userId="e9869384eb4b37d4" providerId="LiveId" clId="{4BB06154-6202-49C3-AE11-FE9A36534DCE}" dt="2026-10-17T02:13:20.318" v="23" actId="20577"/>
          <ac:spMkLst>
            <pc:docMk/>
            <pc:sldMk cId="760893696" sldId="263"/>
            <ac:spMk id="3" creationId="{4A7A9299-E315-9D0C-502E-835E2353C3D3}"/>
          </ac:spMkLst>
        </pc:spChg>
      </pc:sldChg>
      <pc:sldChg chg="modSp modTransition">
        <pc:chgData name="RONNIE NELSON" userId="e9869384eb4b37d4" providerId="LiveId" clId="{4BB06154-6202-49C3-AE11-FE9A36534DCE}" dt="2026-10-17T01:54:27.718" v="22"/>
        <pc:sldMkLst>
          <pc:docMk/>
          <pc:sldMk cId="716570943" sldId="264"/>
        </pc:sldMkLst>
        <pc:spChg chg="mod">
          <ac:chgData name="RONNIE NELSON" userId="e9869384eb4b37d4" providerId="LiveId" clId="{4BB06154-6202-49C3-AE11-FE9A36534DCE}" dt="2026-10-17T01:42:38.918" v="4"/>
          <ac:spMkLst>
            <pc:docMk/>
            <pc:sldMk cId="716570943" sldId="264"/>
            <ac:spMk id="3" creationId="{05DD176C-5672-D767-78DF-B64615B1AE4A}"/>
          </ac:spMkLst>
        </pc:spChg>
      </pc:sldChg>
      <pc:sldChg chg="add modTransition">
        <pc:chgData name="RONNIE NELSON" userId="e9869384eb4b37d4" providerId="LiveId" clId="{4BB06154-6202-49C3-AE11-FE9A36534DCE}" dt="2026-10-17T01:54:27.718" v="22"/>
        <pc:sldMkLst>
          <pc:docMk/>
          <pc:sldMk cId="1342450525" sldId="265"/>
        </pc:sldMkLst>
      </pc:sldChg>
      <pc:sldChg chg="add modTransition">
        <pc:chgData name="RONNIE NELSON" userId="e9869384eb4b37d4" providerId="LiveId" clId="{4BB06154-6202-49C3-AE11-FE9A36534DCE}" dt="2026-10-17T01:54:27.718" v="22"/>
        <pc:sldMkLst>
          <pc:docMk/>
          <pc:sldMk cId="255967527" sldId="266"/>
        </pc:sldMkLst>
      </pc:sldChg>
      <pc:sldChg chg="add modTransition">
        <pc:chgData name="RONNIE NELSON" userId="e9869384eb4b37d4" providerId="LiveId" clId="{4BB06154-6202-49C3-AE11-FE9A36534DCE}" dt="2026-10-17T01:50:18.411" v="21"/>
        <pc:sldMkLst>
          <pc:docMk/>
          <pc:sldMk cId="856987448" sldId="26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F249C-07BB-0929-3D69-67FBBA642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700D46-EE86-AB18-08DC-C77DD4D610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759FE-3C99-DDA6-FE69-58F4DEC4F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56B3AC-42EF-5B0A-F788-202A6778C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79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BB5687-9E03-1D47-A912-1AE92A35297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en-US" dirty="0"/>
              <a:t>Zion, Awake!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by: William T. </a:t>
            </a:r>
            <a:r>
              <a:rPr lang="en-US" dirty="0" err="1"/>
              <a:t>Hilsee</a:t>
            </a:r>
            <a:r>
              <a:rPr lang="en-US" dirty="0"/>
              <a:t>, 1876</a:t>
            </a:r>
          </a:p>
          <a:p>
            <a:r>
              <a:rPr lang="en-US" dirty="0"/>
              <a:t>Music by: William J. Kirkpatrick</a:t>
            </a:r>
            <a:r>
              <a:rPr lang="en-US"/>
              <a:t>, 1874 </a:t>
            </a:r>
            <a:endParaRPr lang="en-US" dirty="0"/>
          </a:p>
          <a:p>
            <a:endParaRPr lang="en-US" dirty="0"/>
          </a:p>
        </p:txBody>
      </p:sp>
      <p:pic>
        <p:nvPicPr>
          <p:cNvPr id="5" name="Zion, Awake">
            <a:hlinkClick r:id="" action="ppaction://media"/>
            <a:extLst>
              <a:ext uri="{FF2B5EF4-FFF2-40B4-BE49-F238E27FC236}">
                <a16:creationId xmlns:a16="http://schemas.microsoft.com/office/drawing/2014/main" id="{54DD1748-756E-C49A-B2C9-1E3CE599E5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026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200">
        <p:fade/>
      </p:transition>
    </mc:Choice>
    <mc:Fallback xmlns="">
      <p:transition spd="med" advClick="0" advTm="7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Rouse thee soul, the day is fleeting: </a:t>
            </a:r>
          </a:p>
          <a:p>
            <a:r>
              <a:rPr lang="en-US" dirty="0"/>
              <a:t>Look, life's sands are almost run; </a:t>
            </a:r>
          </a:p>
          <a:p>
            <a:r>
              <a:rPr lang="en-US" dirty="0"/>
              <a:t>Twilight shades the earth are greeting </a:t>
            </a:r>
          </a:p>
          <a:p>
            <a:r>
              <a:rPr lang="en-US" dirty="0"/>
              <a:t>And the stars shine one by one; </a:t>
            </a:r>
          </a:p>
          <a:p>
            <a:r>
              <a:rPr lang="en-US" dirty="0"/>
              <a:t>Rouse thee now go forth to battle, </a:t>
            </a:r>
          </a:p>
          <a:p>
            <a:r>
              <a:rPr lang="en-US" dirty="0"/>
              <a:t>List, the foeman's camp is near; </a:t>
            </a:r>
          </a:p>
          <a:p>
            <a:r>
              <a:rPr lang="en-US" dirty="0"/>
              <a:t>Hear ye not the war whoop’s rattle </a:t>
            </a:r>
          </a:p>
          <a:p>
            <a:r>
              <a:rPr lang="en-US" dirty="0"/>
              <a:t>Marshalling both van and rear?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863BE-C16E-0CBD-CAC8-5A47A2D91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D176C-5672-D767-78DF-B64615B1A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Then awake, then awake, </a:t>
            </a:r>
          </a:p>
          <a:p>
            <a:r>
              <a:rPr lang="en-US" dirty="0"/>
              <a:t>Then awake, put on strength, O Zion; </a:t>
            </a:r>
          </a:p>
          <a:p>
            <a:r>
              <a:rPr lang="en-US" dirty="0"/>
              <a:t>Rouse they now to arms, </a:t>
            </a:r>
          </a:p>
          <a:p>
            <a:r>
              <a:rPr lang="en-US" dirty="0"/>
              <a:t>Fear no dread alarms, </a:t>
            </a:r>
          </a:p>
          <a:p>
            <a:r>
              <a:rPr lang="en-US" dirty="0"/>
              <a:t>Zion, awake. </a:t>
            </a:r>
          </a:p>
        </p:txBody>
      </p:sp>
    </p:spTree>
    <p:extLst>
      <p:ext uri="{BB962C8B-B14F-4D97-AF65-F5344CB8AC3E}">
        <p14:creationId xmlns:p14="http://schemas.microsoft.com/office/powerpoint/2010/main" val="71657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500">
        <p:fade/>
      </p:transition>
    </mc:Choice>
    <mc:Fallback xmlns="">
      <p:transition spd="med" advTm="17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Ranks Satanic are approaching, </a:t>
            </a:r>
          </a:p>
          <a:p>
            <a:r>
              <a:rPr lang="en-US" dirty="0"/>
              <a:t>Nerved with Hell's vindictive hate; </a:t>
            </a:r>
          </a:p>
          <a:p>
            <a:r>
              <a:rPr lang="en-US" dirty="0"/>
              <a:t>On God's frontiers they're encroaching, </a:t>
            </a:r>
          </a:p>
          <a:p>
            <a:r>
              <a:rPr lang="en-US" dirty="0"/>
              <a:t>Christian strike 'ere it's too late; </a:t>
            </a:r>
          </a:p>
          <a:p>
            <a:r>
              <a:rPr lang="en-US" dirty="0"/>
              <a:t>To the field! who but a Christian, </a:t>
            </a:r>
          </a:p>
          <a:p>
            <a:r>
              <a:rPr lang="en-US" dirty="0"/>
              <a:t>Can defy the wily foe, </a:t>
            </a:r>
          </a:p>
          <a:p>
            <a:r>
              <a:rPr lang="en-US" dirty="0"/>
              <a:t>Or defeat the proud Philistine, </a:t>
            </a:r>
          </a:p>
          <a:p>
            <a:r>
              <a:rPr lang="en-US" dirty="0"/>
              <a:t>And secure his overthrow?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EB033-BC8A-7348-68FA-8FA325B55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1EE85-DD04-4E4A-FCF5-0D9B75A65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59601-5B35-99C6-EB4A-B192413BB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Then awake, then awake, </a:t>
            </a:r>
          </a:p>
          <a:p>
            <a:r>
              <a:rPr lang="en-US" dirty="0"/>
              <a:t>Then awake, put on strength, O Zion; </a:t>
            </a:r>
          </a:p>
          <a:p>
            <a:r>
              <a:rPr lang="en-US" dirty="0"/>
              <a:t>Rouse they now to arms, </a:t>
            </a:r>
          </a:p>
          <a:p>
            <a:r>
              <a:rPr lang="en-US" dirty="0"/>
              <a:t>Fear no dread alarms, </a:t>
            </a:r>
          </a:p>
          <a:p>
            <a:r>
              <a:rPr lang="en-US" dirty="0"/>
              <a:t>Zion, awake. </a:t>
            </a:r>
          </a:p>
        </p:txBody>
      </p:sp>
    </p:spTree>
    <p:extLst>
      <p:ext uri="{BB962C8B-B14F-4D97-AF65-F5344CB8AC3E}">
        <p14:creationId xmlns:p14="http://schemas.microsoft.com/office/powerpoint/2010/main" val="134245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500">
        <p:fade/>
      </p:transition>
    </mc:Choice>
    <mc:Fallback xmlns="">
      <p:transition spd="med" advTm="17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Round thee (as the walls of Zion </a:t>
            </a:r>
          </a:p>
          <a:p>
            <a:r>
              <a:rPr lang="en-US" dirty="0"/>
              <a:t>Do the holy city stand) Israel's Chieftain, </a:t>
            </a:r>
          </a:p>
          <a:p>
            <a:r>
              <a:rPr lang="en-US" dirty="0"/>
              <a:t>Judah's Lion Stretches forth His saving hand; </a:t>
            </a:r>
          </a:p>
          <a:p>
            <a:r>
              <a:rPr lang="en-US" dirty="0"/>
              <a:t>Who shall harm thee— who defeat thee, </a:t>
            </a:r>
          </a:p>
          <a:p>
            <a:r>
              <a:rPr lang="en-US" dirty="0"/>
              <a:t>Who shall triumph o'er thy fall </a:t>
            </a:r>
          </a:p>
          <a:p>
            <a:r>
              <a:rPr lang="en-US" dirty="0"/>
              <a:t>While the "Lord of lords" shall greet thee, </a:t>
            </a:r>
          </a:p>
          <a:p>
            <a:r>
              <a:rPr lang="en-US" dirty="0"/>
              <a:t>And answer to His call.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7C1AD-2BF2-92F3-3B35-4D0394F28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AB614-0ACB-673C-F917-979A23531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FC66CF-6AAD-E09D-CC81-2067868C6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Then awake, then awake, </a:t>
            </a:r>
          </a:p>
          <a:p>
            <a:r>
              <a:rPr lang="en-US" dirty="0"/>
              <a:t>Then awake, put on strength, O Zion; </a:t>
            </a:r>
          </a:p>
          <a:p>
            <a:r>
              <a:rPr lang="en-US" dirty="0"/>
              <a:t>Rouse they now to arms, </a:t>
            </a:r>
          </a:p>
          <a:p>
            <a:r>
              <a:rPr lang="en-US" dirty="0"/>
              <a:t>Fear no dread alarms, </a:t>
            </a:r>
          </a:p>
          <a:p>
            <a:r>
              <a:rPr lang="en-US" dirty="0"/>
              <a:t>Zion, awake. </a:t>
            </a:r>
          </a:p>
        </p:txBody>
      </p:sp>
    </p:spTree>
    <p:extLst>
      <p:ext uri="{BB962C8B-B14F-4D97-AF65-F5344CB8AC3E}">
        <p14:creationId xmlns:p14="http://schemas.microsoft.com/office/powerpoint/2010/main" val="25596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7500">
        <p:fade/>
      </p:transition>
    </mc:Choice>
    <mc:Fallback xmlns="">
      <p:transition spd="med" advTm="175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18DBF4-F5F7-F0D8-4CA6-23BE86DBF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94980-7F76-734D-666E-6D0DE730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A9299-E315-9D0C-502E-835E2353C3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See salvation's standard flaunting </a:t>
            </a:r>
          </a:p>
          <a:p>
            <a:r>
              <a:rPr lang="en-US" dirty="0"/>
              <a:t>Proudly o'er the clash and din </a:t>
            </a:r>
          </a:p>
          <a:p>
            <a:r>
              <a:rPr lang="en-US" dirty="0"/>
              <a:t>With her bulwark round thee vaunting </a:t>
            </a:r>
          </a:p>
          <a:p>
            <a:r>
              <a:rPr lang="en-US" dirty="0"/>
              <a:t>And defiant hosts of sin; </a:t>
            </a:r>
          </a:p>
          <a:p>
            <a:r>
              <a:rPr lang="en-US" dirty="0"/>
              <a:t>Israel, rally— er falter, </a:t>
            </a:r>
          </a:p>
          <a:p>
            <a:r>
              <a:rPr lang="en-US" dirty="0"/>
              <a:t>Forward press in steady line, </a:t>
            </a:r>
          </a:p>
          <a:p>
            <a:r>
              <a:rPr lang="en-US" dirty="0"/>
              <a:t>God hath promised— He'll not alter— </a:t>
            </a:r>
          </a:p>
          <a:p>
            <a:r>
              <a:rPr lang="en-US" dirty="0"/>
              <a:t>Thou shalt conquer, thou art mine.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76089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D1F94-9680-7C3F-1EAC-460E7F81C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767FC-ED59-E862-1AB7-87696CE98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7A7F2-FFA2-1AF3-B291-B00AD4DEC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Then awake, then awake, </a:t>
            </a:r>
          </a:p>
          <a:p>
            <a:r>
              <a:rPr lang="en-US" dirty="0"/>
              <a:t>Then awake, put on strength, O Zion; </a:t>
            </a:r>
          </a:p>
          <a:p>
            <a:r>
              <a:rPr lang="en-US" dirty="0"/>
              <a:t>Rouse they now to arms, </a:t>
            </a:r>
          </a:p>
          <a:p>
            <a:r>
              <a:rPr lang="en-US" dirty="0"/>
              <a:t>Fear no dread alarms, </a:t>
            </a:r>
          </a:p>
          <a:p>
            <a:r>
              <a:rPr lang="en-US" dirty="0"/>
              <a:t>Zion, awake. </a:t>
            </a:r>
          </a:p>
        </p:txBody>
      </p:sp>
    </p:spTree>
    <p:extLst>
      <p:ext uri="{BB962C8B-B14F-4D97-AF65-F5344CB8AC3E}">
        <p14:creationId xmlns:p14="http://schemas.microsoft.com/office/powerpoint/2010/main" val="85698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1000">
        <p:fade/>
      </p:transition>
    </mc:Choice>
    <mc:Fallback xmlns="">
      <p:transition spd="med" advTm="21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4941</TotalTime>
  <Words>388</Words>
  <Application>Microsoft Office PowerPoint</Application>
  <PresentationFormat>Widescreen</PresentationFormat>
  <Paragraphs>67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Zion, Awake!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Zion, Awake!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2026-10-17T02:13:22Z</dcterms:modified>
  <cp:category>music, hymn</cp:category>
</cp:coreProperties>
</file>