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7F4B0B-18A0-4F7B-9115-0CE94390C6DC}" v="2" dt="2026-10-16T22:58:13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16T22:58:13.484" v="1"/>
      <pc:docMkLst>
        <pc:docMk/>
      </pc:docMkLst>
      <pc:sldChg chg="modSp modNotes">
        <pc:chgData name="RONNIE NELSON" userId="e9869384eb4b37d4" providerId="LiveId" clId="{4BB06154-6202-49C3-AE11-FE9A36534DCE}" dt="2026-10-16T22:58:13.484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6T22:58:13.484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16T22:58:13.484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16T22:57:57.130" v="0"/>
          <ac:picMkLst>
            <pc:docMk/>
            <pc:sldMk cId="3717862308" sldId="256"/>
            <ac:picMk id="4" creationId="{59574A96-8A6C-ECC6-1CF1-41D192B4210C}"/>
          </ac:picMkLst>
        </pc:picChg>
      </pc:sldChg>
      <pc:sldChg chg="modSp modNotes">
        <pc:chgData name="RONNIE NELSON" userId="e9869384eb4b37d4" providerId="LiveId" clId="{4BB06154-6202-49C3-AE11-FE9A36534DCE}" dt="2026-10-16T22:58:13.484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6T22:58:13.484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16T22:58:13.484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16T22:58:13.484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6T22:58:13.484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16T22:58:13.484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16T22:58:13.484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6T22:58:13.484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16T22:58:13.484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16T22:58:13.484" v="1"/>
        <pc:sldMkLst>
          <pc:docMk/>
          <pc:sldMk cId="760893696" sldId="263"/>
        </pc:sldMkLst>
        <pc:spChg chg="mod">
          <ac:chgData name="RONNIE NELSON" userId="e9869384eb4b37d4" providerId="LiveId" clId="{4BB06154-6202-49C3-AE11-FE9A36534DCE}" dt="2026-10-16T22:58:13.484" v="1"/>
          <ac:spMkLst>
            <pc:docMk/>
            <pc:sldMk cId="760893696" sldId="263"/>
            <ac:spMk id="2" creationId="{56D94980-7F76-734D-666E-6D0DE7309B2B}"/>
          </ac:spMkLst>
        </pc:spChg>
        <pc:spChg chg="mod">
          <ac:chgData name="RONNIE NELSON" userId="e9869384eb4b37d4" providerId="LiveId" clId="{4BB06154-6202-49C3-AE11-FE9A36534DCE}" dt="2026-10-16T22:58:13.484" v="1"/>
          <ac:spMkLst>
            <pc:docMk/>
            <pc:sldMk cId="760893696" sldId="263"/>
            <ac:spMk id="3" creationId="{4A7A9299-E315-9D0C-502E-835E2353C3D3}"/>
          </ac:spMkLst>
        </pc:spChg>
      </pc:sldChg>
      <pc:sldMasterChg chg="modSp modSldLayout">
        <pc:chgData name="RONNIE NELSON" userId="e9869384eb4b37d4" providerId="LiveId" clId="{4BB06154-6202-49C3-AE11-FE9A36534DCE}" dt="2026-10-16T22:57:57.130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16T22:57:57.130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16T22:57:57.130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16T22:57:57.130" v="0"/>
          <ac:picMkLst>
            <pc:docMk/>
            <pc:sldMasterMk cId="1489537540" sldId="2147483744"/>
            <ac:picMk id="6" creationId="{DE18A277-EC76-40B2-173F-AC7A8C16137D}"/>
          </ac:picMkLst>
        </pc:pic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22:57:57.130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22:57:57.130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16T22:57:57.130" v="0"/>
        <pc:sldMasterMkLst>
          <pc:docMk/>
          <pc:sldMasterMk cId="841441709" sldId="2147483756"/>
        </pc:sldMasterMkLst>
        <pc:picChg chg="add">
          <ac:chgData name="RONNIE NELSON" userId="e9869384eb4b37d4" providerId="LiveId" clId="{4BB06154-6202-49C3-AE11-FE9A36534DCE}" dt="2026-10-16T22:57:57.130" v="0"/>
          <ac:picMkLst>
            <pc:docMk/>
            <pc:sldMasterMk cId="841441709" sldId="2147483756"/>
            <ac:picMk id="7" creationId="{3E6D31CC-6F09-FC59-0F11-1149D395FA7B}"/>
          </ac:picMkLst>
        </pc:picChg>
      </pc:sldMasterChg>
      <pc:sldMasterChg chg="addSp">
        <pc:chgData name="RONNIE NELSON" userId="e9869384eb4b37d4" providerId="LiveId" clId="{4BB06154-6202-49C3-AE11-FE9A36534DCE}" dt="2026-10-16T22:58:13.484" v="1"/>
        <pc:sldMasterMkLst>
          <pc:docMk/>
          <pc:sldMasterMk cId="1411932387" sldId="2147483768"/>
        </pc:sldMasterMkLst>
        <pc:picChg chg="add">
          <ac:chgData name="RONNIE NELSON" userId="e9869384eb4b37d4" providerId="LiveId" clId="{4BB06154-6202-49C3-AE11-FE9A36534DCE}" dt="2026-10-16T22:58:13.484" v="1"/>
          <ac:picMkLst>
            <pc:docMk/>
            <pc:sldMasterMk cId="1411932387" sldId="2147483768"/>
            <ac:picMk id="4" creationId="{8100058D-8EC9-4F4E-4129-21887E4EB98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249C-07BB-0929-3D69-67FBBA64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00D46-EE86-AB18-08DC-C77DD4D6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759FE-3C99-DDA6-FE69-58F4DEC4F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6B3AC-42EF-5B0A-F788-202A6778C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7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79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5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5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91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56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1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9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70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15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6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18A277-EC76-40B2-173F-AC7A8C1613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93" r="1219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93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Ye Servants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Charles Wesley, 1744</a:t>
            </a:r>
          </a:p>
          <a:p>
            <a:r>
              <a:rPr lang="en-US" dirty="0"/>
              <a:t>Music by: Joseph Martin Kraus (</a:t>
            </a:r>
            <a:r>
              <a:rPr lang="en-US"/>
              <a:t>1756–1792)  </a:t>
            </a:r>
            <a:endParaRPr lang="en-US" dirty="0"/>
          </a:p>
          <a:p>
            <a:endParaRPr lang="en-US" dirty="0"/>
          </a:p>
        </p:txBody>
      </p:sp>
      <p:pic>
        <p:nvPicPr>
          <p:cNvPr id="4" name="Ye Servants of God">
            <a:hlinkClick r:id="" action="ppaction://media"/>
            <a:extLst>
              <a:ext uri="{FF2B5EF4-FFF2-40B4-BE49-F238E27FC236}">
                <a16:creationId xmlns:a16="http://schemas.microsoft.com/office/drawing/2014/main" id="{59574A96-8A6C-ECC6-1CF1-41D192B421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5760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500">
        <p:fade/>
      </p:transition>
    </mc:Choice>
    <mc:Fallback xmlns=""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Ye servants of God your Master proclaim, </a:t>
            </a:r>
          </a:p>
          <a:p>
            <a:r>
              <a:rPr lang="en-US" dirty="0"/>
              <a:t>And publish abroad His wonderful name; </a:t>
            </a:r>
          </a:p>
          <a:p>
            <a:r>
              <a:rPr lang="en-US" dirty="0"/>
              <a:t>The name, all victorious, of Jesus extol; </a:t>
            </a:r>
          </a:p>
          <a:p>
            <a:r>
              <a:rPr lang="en-US" dirty="0"/>
              <a:t>His kingdom is glorious, He rules over all.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250">
        <p:fade/>
      </p:transition>
    </mc:Choice>
    <mc:Fallback xmlns="">
      <p:transition spd="med" advClick="0" advTm="33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God </a:t>
            </a:r>
            <a:r>
              <a:rPr lang="en-US" dirty="0" err="1"/>
              <a:t>ruleth</a:t>
            </a:r>
            <a:r>
              <a:rPr lang="en-US" dirty="0"/>
              <a:t> on high, almighty to save, </a:t>
            </a:r>
          </a:p>
          <a:p>
            <a:r>
              <a:rPr lang="en-US" dirty="0"/>
              <a:t>And still He is nigh, His presence we have; </a:t>
            </a:r>
          </a:p>
          <a:p>
            <a:r>
              <a:rPr lang="en-US" dirty="0"/>
              <a:t>The great congregation His triumph proclaim, </a:t>
            </a:r>
          </a:p>
          <a:p>
            <a:r>
              <a:rPr lang="en-US" dirty="0"/>
              <a:t>Ascribing salvation to Jesus, our King.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250">
        <p:fade/>
      </p:transition>
    </mc:Choice>
    <mc:Fallback xmlns="">
      <p:transition spd="med" advTm="33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"Salvation to God, who sits on the throne!" </a:t>
            </a:r>
          </a:p>
          <a:p>
            <a:r>
              <a:rPr lang="en-US" dirty="0"/>
              <a:t>Let all cry aloud, and honor the Son; </a:t>
            </a:r>
          </a:p>
          <a:p>
            <a:r>
              <a:rPr lang="en-US" dirty="0"/>
              <a:t>The praises of Jesus the angels proclaim, </a:t>
            </a:r>
          </a:p>
          <a:p>
            <a:r>
              <a:rPr lang="en-US" dirty="0"/>
              <a:t>Fall down on their faces and worship the Lamb.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250">
        <p:fade/>
      </p:transition>
    </mc:Choice>
    <mc:Fallback xmlns="">
      <p:transition spd="med" advClick="0" advTm="33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DBF4-F5F7-F0D8-4CA6-23BE86DBF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4980-7F76-734D-666E-6D0DE730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A9299-E315-9D0C-502E-835E2353C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 let us adore, and give Him His right— </a:t>
            </a:r>
          </a:p>
          <a:p>
            <a:r>
              <a:rPr lang="en-US" dirty="0"/>
              <a:t>All glory and </a:t>
            </a:r>
            <a:r>
              <a:rPr lang="en-US" dirty="0" err="1"/>
              <a:t>pow'r</a:t>
            </a:r>
            <a:r>
              <a:rPr lang="en-US" dirty="0"/>
              <a:t>, all wisdom and might, </a:t>
            </a:r>
          </a:p>
          <a:p>
            <a:r>
              <a:rPr lang="en-US" dirty="0"/>
              <a:t>All honor and blessing, with angels above, </a:t>
            </a:r>
          </a:p>
          <a:p>
            <a:r>
              <a:rPr lang="en-US" dirty="0"/>
              <a:t>And thanks never ceasing, and infinite love.</a:t>
            </a:r>
          </a:p>
        </p:txBody>
      </p:sp>
    </p:spTree>
    <p:extLst>
      <p:ext uri="{BB962C8B-B14F-4D97-AF65-F5344CB8AC3E}">
        <p14:creationId xmlns:p14="http://schemas.microsoft.com/office/powerpoint/2010/main" val="76089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000">
        <p:fade/>
      </p:transition>
    </mc:Choice>
    <mc:Fallback xmlns="">
      <p:transition spd="med" advClick="0" advTm="3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Ye Servants of God 4x3 - Organ</Template>
  <TotalTime>4908</TotalTime>
  <Words>188</Words>
  <Application>Microsoft Office PowerPoint</Application>
  <PresentationFormat>On-screen Show (4:3)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Ye Servants of God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 Servants of God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2026-10-16T22:58:27Z</dcterms:modified>
  <cp:category>music, hymn</cp:category>
</cp:coreProperties>
</file>