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A8D68-C64E-4CC0-AC66-BFE953F041BF}" v="4" dt="2026-10-16T22:52:48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6T22:52:48.519" v="3"/>
      <pc:docMkLst>
        <pc:docMk/>
      </pc:docMkLst>
      <pc:sldChg chg="addSp modSp modAnim">
        <pc:chgData name="RONNIE NELSON" userId="e9869384eb4b37d4" providerId="LiveId" clId="{4BB06154-6202-49C3-AE11-FE9A36534DCE}" dt="2026-10-16T22:52:48.519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6T22:52:39.877" v="0"/>
          <ac:picMkLst>
            <pc:docMk/>
            <pc:sldMk cId="3717862308" sldId="256"/>
            <ac:picMk id="5" creationId="{A17C0356-56E3-9AD2-1C16-F25036B764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249C-07BB-0929-3D69-67FBBA64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00D46-EE86-AB18-08DC-C77DD4D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59FE-3C99-DDA6-FE69-58F4DEC4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6B3AC-42EF-5B0A-F788-202A6778C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E18A277-EC76-40B2-173F-AC7A8C16137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Ye Servants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Charles Wesley, 1744</a:t>
            </a:r>
          </a:p>
          <a:p>
            <a:r>
              <a:rPr lang="en-US" dirty="0"/>
              <a:t>Music by: Joseph Martin Kraus (</a:t>
            </a:r>
            <a:r>
              <a:rPr lang="en-US"/>
              <a:t>1756–1792)  </a:t>
            </a:r>
            <a:endParaRPr lang="en-US" dirty="0"/>
          </a:p>
          <a:p>
            <a:endParaRPr lang="en-US" dirty="0"/>
          </a:p>
        </p:txBody>
      </p:sp>
      <p:pic>
        <p:nvPicPr>
          <p:cNvPr id="5" name="Ye Servants of God - Organ">
            <a:hlinkClick r:id="" action="ppaction://media"/>
            <a:extLst>
              <a:ext uri="{FF2B5EF4-FFF2-40B4-BE49-F238E27FC236}">
                <a16:creationId xmlns:a16="http://schemas.microsoft.com/office/drawing/2014/main" id="{A17C0356-56E3-9AD2-1C16-F25036B764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500">
        <p:fade/>
      </p:transition>
    </mc:Choice>
    <mc:Fallback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Ye servants of God your Master proclaim, </a:t>
            </a:r>
          </a:p>
          <a:p>
            <a:r>
              <a:rPr lang="en-US" dirty="0"/>
              <a:t>And publish abroad His wonderful name; </a:t>
            </a:r>
          </a:p>
          <a:p>
            <a:r>
              <a:rPr lang="en-US" dirty="0"/>
              <a:t>The name, all victorious, of Jesus extol; </a:t>
            </a:r>
          </a:p>
          <a:p>
            <a:r>
              <a:rPr lang="en-US" dirty="0"/>
              <a:t>His kingdom is glorious, He rules over all.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250">
        <p:fade/>
      </p:transition>
    </mc:Choice>
    <mc:Fallback>
      <p:transition spd="med" advClick="0" advTm="33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God </a:t>
            </a:r>
            <a:r>
              <a:rPr lang="en-US" dirty="0" err="1"/>
              <a:t>ruleth</a:t>
            </a:r>
            <a:r>
              <a:rPr lang="en-US" dirty="0"/>
              <a:t> on high, almighty to save, </a:t>
            </a:r>
          </a:p>
          <a:p>
            <a:r>
              <a:rPr lang="en-US" dirty="0"/>
              <a:t>And still He is nigh, His presence we have; </a:t>
            </a:r>
          </a:p>
          <a:p>
            <a:r>
              <a:rPr lang="en-US" dirty="0"/>
              <a:t>The great congregation His triumph proclaim, </a:t>
            </a:r>
          </a:p>
          <a:p>
            <a:r>
              <a:rPr lang="en-US" dirty="0"/>
              <a:t>Ascribing salvation to Jesus, our King.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250">
        <p:fade/>
      </p:transition>
    </mc:Choice>
    <mc:Fallback>
      <p:transition spd="med" advTm="332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"Salvation to God, who sits on the throne!" </a:t>
            </a:r>
          </a:p>
          <a:p>
            <a:r>
              <a:rPr lang="en-US" dirty="0"/>
              <a:t>Let all cry aloud, and honor the Son; </a:t>
            </a:r>
          </a:p>
          <a:p>
            <a:r>
              <a:rPr lang="en-US" dirty="0"/>
              <a:t>The praises of Jesus the angels proclaim, </a:t>
            </a:r>
          </a:p>
          <a:p>
            <a:r>
              <a:rPr lang="en-US" dirty="0"/>
              <a:t>Fall down on their faces and worship the Lamb.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250">
        <p:fade/>
      </p:transition>
    </mc:Choice>
    <mc:Fallback>
      <p:transition spd="med" advClick="0" advTm="33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DBF4-F5F7-F0D8-4CA6-23BE86DB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4980-7F76-734D-666E-6D0DE730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9299-E315-9D0C-502E-835E2353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 let us adore, and give Him His right— </a:t>
            </a:r>
          </a:p>
          <a:p>
            <a:r>
              <a:rPr lang="en-US" dirty="0"/>
              <a:t>All glory and </a:t>
            </a:r>
            <a:r>
              <a:rPr lang="en-US" dirty="0" err="1"/>
              <a:t>pow'r</a:t>
            </a:r>
            <a:r>
              <a:rPr lang="en-US" dirty="0"/>
              <a:t>, all wisdom and might, </a:t>
            </a:r>
          </a:p>
          <a:p>
            <a:r>
              <a:rPr lang="en-US" dirty="0"/>
              <a:t>All honor and blessing, with angels above, </a:t>
            </a:r>
          </a:p>
          <a:p>
            <a:r>
              <a:rPr lang="en-US" dirty="0"/>
              <a:t>And thanks never ceasing, and infinite love.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6089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000">
        <p:fade/>
      </p:transition>
    </mc:Choice>
    <mc:Fallback>
      <p:transition spd="med" advClick="0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4914</TotalTime>
  <Words>188</Words>
  <Application>Microsoft Office PowerPoint</Application>
  <PresentationFormat>Widescreen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Ye Servants of God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 Servants of God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2026-10-16T22:55:51Z</dcterms:modified>
  <cp:category>music, hymn</cp:category>
</cp:coreProperties>
</file>