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9"/>
  </p:notesMasterIdLst>
  <p:sldIdLst>
    <p:sldId id="256" r:id="rId2"/>
    <p:sldId id="257" r:id="rId3"/>
    <p:sldId id="264" r:id="rId4"/>
    <p:sldId id="262" r:id="rId5"/>
    <p:sldId id="266" r:id="rId6"/>
    <p:sldId id="258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A271FC-785D-4981-BF73-C84DC823E7D6}" v="2" dt="2026-10-16T01:30:50.1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16T01:30:50.193" v="1"/>
      <pc:docMkLst>
        <pc:docMk/>
      </pc:docMkLst>
      <pc:sldChg chg="modSp modNotes">
        <pc:chgData name="RONNIE NELSON" userId="e9869384eb4b37d4" providerId="LiveId" clId="{4BB06154-6202-49C3-AE11-FE9A36534DCE}" dt="2026-10-16T01:30:50.193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16T01:30:50.193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16T01:30:50.193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16T01:30:36.087" v="0"/>
          <ac:picMkLst>
            <pc:docMk/>
            <pc:sldMk cId="3717862308" sldId="256"/>
            <ac:picMk id="5" creationId="{BB507123-DC1B-BE15-B33E-DBB5906C5545}"/>
          </ac:picMkLst>
        </pc:picChg>
      </pc:sldChg>
      <pc:sldChg chg="modSp modNotes">
        <pc:chgData name="RONNIE NELSON" userId="e9869384eb4b37d4" providerId="LiveId" clId="{4BB06154-6202-49C3-AE11-FE9A36534DCE}" dt="2026-10-16T01:30:50.193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16T01:30:50.193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16T01:30:50.193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16T01:30:50.193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16T01:30:50.193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16T01:30:50.193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16T01:30:50.193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16T01:30:50.193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16T01:30:50.193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">
        <pc:chgData name="RONNIE NELSON" userId="e9869384eb4b37d4" providerId="LiveId" clId="{4BB06154-6202-49C3-AE11-FE9A36534DCE}" dt="2026-10-16T01:30:50.193" v="1"/>
        <pc:sldMkLst>
          <pc:docMk/>
          <pc:sldMk cId="2229668122" sldId="264"/>
        </pc:sldMkLst>
        <pc:spChg chg="mod">
          <ac:chgData name="RONNIE NELSON" userId="e9869384eb4b37d4" providerId="LiveId" clId="{4BB06154-6202-49C3-AE11-FE9A36534DCE}" dt="2026-10-16T01:30:50.193" v="1"/>
          <ac:spMkLst>
            <pc:docMk/>
            <pc:sldMk cId="2229668122" sldId="264"/>
            <ac:spMk id="2" creationId="{6A0C6F04-28CB-2647-4E62-809C85F9997D}"/>
          </ac:spMkLst>
        </pc:spChg>
        <pc:spChg chg="mod">
          <ac:chgData name="RONNIE NELSON" userId="e9869384eb4b37d4" providerId="LiveId" clId="{4BB06154-6202-49C3-AE11-FE9A36534DCE}" dt="2026-10-16T01:30:50.193" v="1"/>
          <ac:spMkLst>
            <pc:docMk/>
            <pc:sldMk cId="2229668122" sldId="264"/>
            <ac:spMk id="3" creationId="{0663AEF2-40DC-F661-0041-FB40570CCCE7}"/>
          </ac:spMkLst>
        </pc:spChg>
      </pc:sldChg>
      <pc:sldChg chg="modSp">
        <pc:chgData name="RONNIE NELSON" userId="e9869384eb4b37d4" providerId="LiveId" clId="{4BB06154-6202-49C3-AE11-FE9A36534DCE}" dt="2026-10-16T01:30:50.193" v="1"/>
        <pc:sldMkLst>
          <pc:docMk/>
          <pc:sldMk cId="875064078" sldId="266"/>
        </pc:sldMkLst>
        <pc:spChg chg="mod">
          <ac:chgData name="RONNIE NELSON" userId="e9869384eb4b37d4" providerId="LiveId" clId="{4BB06154-6202-49C3-AE11-FE9A36534DCE}" dt="2026-10-16T01:30:50.193" v="1"/>
          <ac:spMkLst>
            <pc:docMk/>
            <pc:sldMk cId="875064078" sldId="266"/>
            <ac:spMk id="2" creationId="{E8F1E77D-7CD7-1A66-5D54-552D652114F7}"/>
          </ac:spMkLst>
        </pc:spChg>
        <pc:spChg chg="mod">
          <ac:chgData name="RONNIE NELSON" userId="e9869384eb4b37d4" providerId="LiveId" clId="{4BB06154-6202-49C3-AE11-FE9A36534DCE}" dt="2026-10-16T01:30:50.193" v="1"/>
          <ac:spMkLst>
            <pc:docMk/>
            <pc:sldMk cId="875064078" sldId="266"/>
            <ac:spMk id="3" creationId="{0A25D7E0-ED2A-791B-AAFE-B5A8C38E2E93}"/>
          </ac:spMkLst>
        </pc:spChg>
      </pc:sldChg>
      <pc:sldChg chg="modSp">
        <pc:chgData name="RONNIE NELSON" userId="e9869384eb4b37d4" providerId="LiveId" clId="{4BB06154-6202-49C3-AE11-FE9A36534DCE}" dt="2026-10-16T01:30:50.193" v="1"/>
        <pc:sldMkLst>
          <pc:docMk/>
          <pc:sldMk cId="2158718157" sldId="267"/>
        </pc:sldMkLst>
        <pc:spChg chg="mod">
          <ac:chgData name="RONNIE NELSON" userId="e9869384eb4b37d4" providerId="LiveId" clId="{4BB06154-6202-49C3-AE11-FE9A36534DCE}" dt="2026-10-16T01:30:50.193" v="1"/>
          <ac:spMkLst>
            <pc:docMk/>
            <pc:sldMk cId="2158718157" sldId="267"/>
            <ac:spMk id="2" creationId="{F9B204FB-56C6-95C9-A667-13468EA18ED3}"/>
          </ac:spMkLst>
        </pc:spChg>
        <pc:spChg chg="mod">
          <ac:chgData name="RONNIE NELSON" userId="e9869384eb4b37d4" providerId="LiveId" clId="{4BB06154-6202-49C3-AE11-FE9A36534DCE}" dt="2026-10-16T01:30:50.193" v="1"/>
          <ac:spMkLst>
            <pc:docMk/>
            <pc:sldMk cId="2158718157" sldId="267"/>
            <ac:spMk id="3" creationId="{3358B47A-34DA-C4B9-DFA7-326ADC4302DD}"/>
          </ac:spMkLst>
        </pc:spChg>
      </pc:sldChg>
      <pc:sldMasterChg chg="modSp modSldLayout">
        <pc:chgData name="RONNIE NELSON" userId="e9869384eb4b37d4" providerId="LiveId" clId="{4BB06154-6202-49C3-AE11-FE9A36534DCE}" dt="2026-10-16T01:30:36.087" v="0"/>
        <pc:sldMasterMkLst>
          <pc:docMk/>
          <pc:sldMasterMk cId="1489537540" sldId="2147483744"/>
        </pc:sldMasterMkLst>
        <pc:spChg chg="mod">
          <ac:chgData name="RONNIE NELSON" userId="e9869384eb4b37d4" providerId="LiveId" clId="{4BB06154-6202-49C3-AE11-FE9A36534DCE}" dt="2026-10-16T01:30:36.087" v="0"/>
          <ac:spMkLst>
            <pc:docMk/>
            <pc:sldMasterMk cId="1489537540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16T01:30:36.087" v="0"/>
          <ac:spMkLst>
            <pc:docMk/>
            <pc:sldMasterMk cId="1489537540" sldId="2147483744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16T01:30:36.087" v="0"/>
          <ac:picMkLst>
            <pc:docMk/>
            <pc:sldMasterMk cId="1489537540" sldId="2147483744"/>
            <ac:picMk id="8" creationId="{DF342C17-3182-12DE-D30A-6A18D71DDC8A}"/>
          </ac:picMkLst>
        </pc:picChg>
        <pc:sldLayoutChg chg="modSp">
          <pc:chgData name="RONNIE NELSON" userId="e9869384eb4b37d4" providerId="LiveId" clId="{4BB06154-6202-49C3-AE11-FE9A36534DCE}" dt="2026-10-16T01:30:36.087" v="0"/>
          <pc:sldLayoutMkLst>
            <pc:docMk/>
            <pc:sldMasterMk cId="1489537540" sldId="2147483744"/>
            <pc:sldLayoutMk cId="1904548949" sldId="2147483745"/>
          </pc:sldLayoutMkLst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1904548949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1904548949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1904548949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1904548949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1904548949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0:36.087" v="0"/>
          <pc:sldLayoutMkLst>
            <pc:docMk/>
            <pc:sldMasterMk cId="1489537540" sldId="2147483744"/>
            <pc:sldLayoutMk cId="3461817197" sldId="2147483746"/>
          </pc:sldLayoutMkLst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3461817197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3461817197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3461817197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0:36.087" v="0"/>
          <pc:sldLayoutMkLst>
            <pc:docMk/>
            <pc:sldMasterMk cId="1489537540" sldId="2147483744"/>
            <pc:sldLayoutMk cId="2636950383" sldId="2147483747"/>
          </pc:sldLayoutMkLst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636950383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636950383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636950383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636950383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636950383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0:36.087" v="0"/>
          <pc:sldLayoutMkLst>
            <pc:docMk/>
            <pc:sldMasterMk cId="1489537540" sldId="2147483744"/>
            <pc:sldLayoutMk cId="2998723215" sldId="2147483748"/>
          </pc:sldLayoutMkLst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998723215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998723215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998723215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998723215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998723215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0:36.087" v="0"/>
          <pc:sldLayoutMkLst>
            <pc:docMk/>
            <pc:sldMasterMk cId="1489537540" sldId="2147483744"/>
            <pc:sldLayoutMk cId="2251256540" sldId="2147483749"/>
          </pc:sldLayoutMkLst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251256540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251256540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251256540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251256540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251256540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251256540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251256540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251256540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0:36.087" v="0"/>
          <pc:sldLayoutMkLst>
            <pc:docMk/>
            <pc:sldMasterMk cId="1489537540" sldId="2147483744"/>
            <pc:sldLayoutMk cId="1019904881" sldId="2147483750"/>
          </pc:sldLayoutMkLst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1019904881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1019904881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1019904881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0:36.087" v="0"/>
          <pc:sldLayoutMkLst>
            <pc:docMk/>
            <pc:sldMasterMk cId="1489537540" sldId="2147483744"/>
            <pc:sldLayoutMk cId="1540031266" sldId="2147483751"/>
          </pc:sldLayoutMkLst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154003126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154003126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154003126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0:36.087" v="0"/>
          <pc:sldLayoutMkLst>
            <pc:docMk/>
            <pc:sldMasterMk cId="1489537540" sldId="2147483744"/>
            <pc:sldLayoutMk cId="4060998349" sldId="2147483752"/>
          </pc:sldLayoutMkLst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4060998349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4060998349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4060998349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4060998349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4060998349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4060998349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0:36.087" v="0"/>
          <pc:sldLayoutMkLst>
            <pc:docMk/>
            <pc:sldMasterMk cId="1489537540" sldId="2147483744"/>
            <pc:sldLayoutMk cId="2086119853" sldId="2147483753"/>
          </pc:sldLayoutMkLst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086119853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086119853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086119853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086119853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086119853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086119853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0:36.087" v="0"/>
          <pc:sldLayoutMkLst>
            <pc:docMk/>
            <pc:sldMasterMk cId="1489537540" sldId="2147483744"/>
            <pc:sldLayoutMk cId="3198973369" sldId="2147483754"/>
          </pc:sldLayoutMkLst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3198973369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3198973369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3198973369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6T01:30:36.087" v="0"/>
          <pc:sldLayoutMkLst>
            <pc:docMk/>
            <pc:sldMasterMk cId="1489537540" sldId="2147483744"/>
            <pc:sldLayoutMk cId="2838312622" sldId="2147483755"/>
          </pc:sldLayoutMkLst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838312622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838312622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838312622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838312622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6T01:30:36.087" v="0"/>
            <ac:spMkLst>
              <pc:docMk/>
              <pc:sldMasterMk cId="1489537540" sldId="2147483744"/>
              <pc:sldLayoutMk cId="2838312622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16T01:30:36.087" v="0"/>
        <pc:sldMasterMkLst>
          <pc:docMk/>
          <pc:sldMasterMk cId="3645129166" sldId="2147483756"/>
        </pc:sldMasterMkLst>
        <pc:picChg chg="add">
          <ac:chgData name="RONNIE NELSON" userId="e9869384eb4b37d4" providerId="LiveId" clId="{4BB06154-6202-49C3-AE11-FE9A36534DCE}" dt="2026-10-16T01:30:36.087" v="0"/>
          <ac:picMkLst>
            <pc:docMk/>
            <pc:sldMasterMk cId="3645129166" sldId="2147483756"/>
            <ac:picMk id="7" creationId="{C992AD37-A892-1A62-2C19-8BFAA6E1A98A}"/>
          </ac:picMkLst>
        </pc:picChg>
      </pc:sldMasterChg>
      <pc:sldMasterChg chg="addSp">
        <pc:chgData name="RONNIE NELSON" userId="e9869384eb4b37d4" providerId="LiveId" clId="{4BB06154-6202-49C3-AE11-FE9A36534DCE}" dt="2026-10-16T01:30:50.193" v="1"/>
        <pc:sldMasterMkLst>
          <pc:docMk/>
          <pc:sldMasterMk cId="3973280173" sldId="2147483768"/>
        </pc:sldMasterMkLst>
        <pc:picChg chg="add">
          <ac:chgData name="RONNIE NELSON" userId="e9869384eb4b37d4" providerId="LiveId" clId="{4BB06154-6202-49C3-AE11-FE9A36534DCE}" dt="2026-10-16T01:30:50.193" v="1"/>
          <ac:picMkLst>
            <pc:docMk/>
            <pc:sldMasterMk cId="3973280173" sldId="2147483768"/>
            <ac:picMk id="4" creationId="{779393C3-5CEA-F24F-2FE8-313EA1E9B764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82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144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5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74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22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58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04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1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0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24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96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342C17-3182-12DE-D30A-6A18D71DDC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5" r="11405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28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Won’t You Pray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by: D. Z. Canady</a:t>
            </a:r>
            <a:r>
              <a:rPr lang="en-US"/>
              <a:t>, 1906 </a:t>
            </a:r>
            <a:endParaRPr lang="en-US" dirty="0"/>
          </a:p>
        </p:txBody>
      </p:sp>
      <p:pic>
        <p:nvPicPr>
          <p:cNvPr id="5" name="Won't You Pray - Organ">
            <a:hlinkClick r:id="" action="ppaction://media"/>
            <a:extLst>
              <a:ext uri="{FF2B5EF4-FFF2-40B4-BE49-F238E27FC236}">
                <a16:creationId xmlns:a16="http://schemas.microsoft.com/office/drawing/2014/main" id="{BB507123-DC1B-BE15-B33E-DBB5906C55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28417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All ye people who have heard the Savior's loving call, </a:t>
            </a:r>
          </a:p>
          <a:p>
            <a:r>
              <a:rPr lang="en-US" dirty="0"/>
              <a:t>Do not then so heedless be today; </a:t>
            </a:r>
          </a:p>
          <a:p>
            <a:r>
              <a:rPr lang="en-US" dirty="0"/>
              <a:t>Look around about you, there is work enough for all,</a:t>
            </a:r>
          </a:p>
          <a:p>
            <a:r>
              <a:rPr lang="en-US" dirty="0"/>
              <a:t> Pray for some dear lost one gone astray.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7500">
        <p:fade/>
      </p:transition>
    </mc:Choice>
    <mc:Fallback>
      <p:transition spd="med" advClick="0" advTm="17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6F04-28CB-2647-4E62-809C85F9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3AEF2-40DC-F661-0041-FB40570C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Won't you pray,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For some loved one lost in sin's dark way;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For some dear one that has gone astray. </a:t>
            </a:r>
          </a:p>
        </p:txBody>
      </p:sp>
    </p:spTree>
    <p:extLst>
      <p:ext uri="{BB962C8B-B14F-4D97-AF65-F5344CB8AC3E}">
        <p14:creationId xmlns:p14="http://schemas.microsoft.com/office/powerpoint/2010/main" val="2229668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7750">
        <p:fade/>
      </p:transition>
    </mc:Choice>
    <mc:Fallback>
      <p:transition spd="med" advTm="177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Then, dear brother, do not tarry while God's lamp still burns, </a:t>
            </a:r>
          </a:p>
          <a:p>
            <a:r>
              <a:rPr lang="en-US" dirty="0"/>
              <a:t>Seek some friend who treads the downward way;</a:t>
            </a:r>
          </a:p>
          <a:p>
            <a:r>
              <a:rPr lang="en-US" dirty="0"/>
              <a:t> Brother, do not be discouraged if your prayer he spurns,</a:t>
            </a:r>
          </a:p>
          <a:p>
            <a:r>
              <a:rPr lang="en-US" dirty="0"/>
              <a:t> Be more earnest still, and for him pray.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7500">
        <p:fade/>
      </p:transition>
    </mc:Choice>
    <mc:Fallback>
      <p:transition spd="med" advTm="17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F0A5B-5EFA-A652-DDA8-2D5D6FFE1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E77D-7CD7-1A66-5D54-552D65211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5D7E0-ED2A-791B-AAFE-B5A8C38E2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Won't you pray,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For some loved one lost in sin's dark way;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For some dear one that has gone astray. </a:t>
            </a:r>
          </a:p>
        </p:txBody>
      </p:sp>
    </p:spTree>
    <p:extLst>
      <p:ext uri="{BB962C8B-B14F-4D97-AF65-F5344CB8AC3E}">
        <p14:creationId xmlns:p14="http://schemas.microsoft.com/office/powerpoint/2010/main" val="875064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7750">
        <p:fade/>
      </p:transition>
    </mc:Choice>
    <mc:Fallback>
      <p:transition spd="med" advTm="1775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Hasten all ye Christians, forward, while we march along,</a:t>
            </a:r>
          </a:p>
          <a:p>
            <a:r>
              <a:rPr lang="en-US" dirty="0"/>
              <a:t> Bring some thoughtless wanderer while you may; </a:t>
            </a:r>
          </a:p>
          <a:p>
            <a:r>
              <a:rPr lang="en-US" dirty="0"/>
              <a:t>Do not rest a single moment in your prayer and song, </a:t>
            </a:r>
          </a:p>
          <a:p>
            <a:r>
              <a:rPr lang="en-US" dirty="0"/>
              <a:t>For some dear one who has gone astray.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7500">
        <p:fade/>
      </p:transition>
    </mc:Choice>
    <mc:Fallback>
      <p:transition spd="med" advClick="0" advTm="175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86BD-3986-0A30-1D43-1646EF36B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204FB-56C6-95C9-A667-13468EA18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8B47A-34DA-C4B9-DFA7-326ADC430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Won't you pray,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For some loved one lost in sin's dark way;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Won't you pray, </a:t>
            </a:r>
          </a:p>
          <a:p>
            <a:r>
              <a:rPr lang="en-US" dirty="0"/>
              <a:t>For some dear one that has gone astray. </a:t>
            </a:r>
          </a:p>
        </p:txBody>
      </p:sp>
    </p:spTree>
    <p:extLst>
      <p:ext uri="{BB962C8B-B14F-4D97-AF65-F5344CB8AC3E}">
        <p14:creationId xmlns:p14="http://schemas.microsoft.com/office/powerpoint/2010/main" val="2158718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1000">
        <p:fade/>
      </p:transition>
    </mc:Choice>
    <mc:Fallback>
      <p:transition spd="med" advTm="2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Wont You Pray 16x9</Template>
  <TotalTime>4913</TotalTime>
  <Words>270</Words>
  <Application>Microsoft Office PowerPoint</Application>
  <PresentationFormat>On-screen Show (4:3)</PresentationFormat>
  <Paragraphs>42</Paragraphs>
  <Slides>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Won’t You Pray</vt:lpstr>
      <vt:lpstr>Verse 1</vt:lpstr>
      <vt:lpstr>Chorus</vt:lpstr>
      <vt:lpstr>Verse 2</vt:lpstr>
      <vt:lpstr>Chorus</vt:lpstr>
      <vt:lpstr>Verse 3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Won't You Pray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2026-10-16T01:31:25Z</dcterms:modified>
  <cp:category>music, hymn</cp:category>
</cp:coreProperties>
</file>