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256" r:id="rId2"/>
    <p:sldId id="257" r:id="rId3"/>
    <p:sldId id="264" r:id="rId4"/>
    <p:sldId id="262" r:id="rId5"/>
    <p:sldId id="266" r:id="rId6"/>
    <p:sldId id="258" r:id="rId7"/>
    <p:sldId id="26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87819A-032B-44B5-B0DE-9CD3F81C0F0B}" v="4" dt="2026-10-16T01:27:52.8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">
      <pc:chgData name="RONNIE NELSON" userId="e9869384eb4b37d4" providerId="LiveId" clId="{4BB06154-6202-49C3-AE11-FE9A36534DCE}" dt="2026-10-16T01:27:52.843" v="3"/>
      <pc:docMkLst>
        <pc:docMk/>
      </pc:docMkLst>
      <pc:sldChg chg="addSp modSp modAnim">
        <pc:chgData name="RONNIE NELSON" userId="e9869384eb4b37d4" providerId="LiveId" clId="{4BB06154-6202-49C3-AE11-FE9A36534DCE}" dt="2026-10-16T01:27:52.843" v="3"/>
        <pc:sldMkLst>
          <pc:docMk/>
          <pc:sldMk cId="3717862308" sldId="256"/>
        </pc:sldMkLst>
        <pc:picChg chg="add mod">
          <ac:chgData name="RONNIE NELSON" userId="e9869384eb4b37d4" providerId="LiveId" clId="{4BB06154-6202-49C3-AE11-FE9A36534DCE}" dt="2026-10-16T01:27:26.710" v="0"/>
          <ac:picMkLst>
            <pc:docMk/>
            <pc:sldMk cId="3717862308" sldId="256"/>
            <ac:picMk id="5" creationId="{BB507123-DC1B-BE15-B33E-DBB5906C554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342C17-3182-12DE-D30A-6A18D71DDC8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Won’t You Pray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and music by: D. Z. Canady</a:t>
            </a:r>
            <a:r>
              <a:rPr lang="en-US"/>
              <a:t>, 1906</a:t>
            </a:r>
            <a:endParaRPr lang="en-US" dirty="0"/>
          </a:p>
        </p:txBody>
      </p:sp>
      <p:pic>
        <p:nvPicPr>
          <p:cNvPr id="5" name="Won't You Pray - Organ">
            <a:hlinkClick r:id="" action="ppaction://media"/>
            <a:extLst>
              <a:ext uri="{FF2B5EF4-FFF2-40B4-BE49-F238E27FC236}">
                <a16:creationId xmlns:a16="http://schemas.microsoft.com/office/drawing/2014/main" id="{BB507123-DC1B-BE15-B33E-DBB5906C55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28417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All ye people who have heard the Savior's loving call, </a:t>
            </a:r>
          </a:p>
          <a:p>
            <a:r>
              <a:rPr lang="en-US" dirty="0"/>
              <a:t>Do not then so heedless be today; </a:t>
            </a:r>
          </a:p>
          <a:p>
            <a:r>
              <a:rPr lang="en-US" dirty="0"/>
              <a:t>Look around about you, there is work enough for all,</a:t>
            </a:r>
          </a:p>
          <a:p>
            <a:r>
              <a:rPr lang="en-US" dirty="0"/>
              <a:t> Pray for some dear lost one gone astray.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7500">
        <p:fade/>
      </p:transition>
    </mc:Choice>
    <mc:Fallback>
      <p:transition spd="med" advClick="0" advTm="17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6F04-28CB-2647-4E62-809C85F9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3AEF2-40DC-F661-0041-FB40570CC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Won't you pray, </a:t>
            </a:r>
          </a:p>
          <a:p>
            <a:r>
              <a:rPr lang="en-US" i="1" dirty="0"/>
              <a:t>Won't you pray, </a:t>
            </a:r>
          </a:p>
          <a:p>
            <a:r>
              <a:rPr lang="en-US" i="1" dirty="0"/>
              <a:t>For some loved one lost in sin's dark way; </a:t>
            </a:r>
          </a:p>
          <a:p>
            <a:r>
              <a:rPr lang="en-US" i="1" dirty="0"/>
              <a:t>Won't you pray, </a:t>
            </a:r>
          </a:p>
          <a:p>
            <a:r>
              <a:rPr lang="en-US" i="1" dirty="0"/>
              <a:t>Won't you pray, </a:t>
            </a:r>
          </a:p>
          <a:p>
            <a:r>
              <a:rPr lang="en-US" i="1" dirty="0"/>
              <a:t>For some dear one that has gone astray. </a:t>
            </a:r>
          </a:p>
        </p:txBody>
      </p:sp>
    </p:spTree>
    <p:extLst>
      <p:ext uri="{BB962C8B-B14F-4D97-AF65-F5344CB8AC3E}">
        <p14:creationId xmlns:p14="http://schemas.microsoft.com/office/powerpoint/2010/main" val="2229668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7750">
        <p:fade/>
      </p:transition>
    </mc:Choice>
    <mc:Fallback>
      <p:transition spd="med" advTm="177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854" y="1367482"/>
            <a:ext cx="11248292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Then, dear brother, do not tarry while God's lamp still burns, </a:t>
            </a:r>
          </a:p>
          <a:p>
            <a:r>
              <a:rPr lang="en-US" dirty="0"/>
              <a:t>Seek some friend who treads the downward way;</a:t>
            </a:r>
          </a:p>
          <a:p>
            <a:r>
              <a:rPr lang="en-US" dirty="0"/>
              <a:t> Brother, do not be discouraged if your prayer he spurns,</a:t>
            </a:r>
          </a:p>
          <a:p>
            <a:r>
              <a:rPr lang="en-US" dirty="0"/>
              <a:t> Be more earnest still, and for him pray.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7500">
        <p:fade/>
      </p:transition>
    </mc:Choice>
    <mc:Fallback>
      <p:transition spd="med" advTm="17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F0A5B-5EFA-A652-DDA8-2D5D6FFE1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1E77D-7CD7-1A66-5D54-552D65211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5D7E0-ED2A-791B-AAFE-B5A8C38E2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Won't you pray, </a:t>
            </a:r>
          </a:p>
          <a:p>
            <a:r>
              <a:rPr lang="en-US" i="1" dirty="0"/>
              <a:t>Won't you pray, </a:t>
            </a:r>
          </a:p>
          <a:p>
            <a:r>
              <a:rPr lang="en-US" i="1" dirty="0"/>
              <a:t>For some loved one lost in sin's dark way; </a:t>
            </a:r>
          </a:p>
          <a:p>
            <a:r>
              <a:rPr lang="en-US" i="1" dirty="0"/>
              <a:t>Won't you pray, </a:t>
            </a:r>
          </a:p>
          <a:p>
            <a:r>
              <a:rPr lang="en-US" i="1" dirty="0"/>
              <a:t>Won't you pray, </a:t>
            </a:r>
          </a:p>
          <a:p>
            <a:r>
              <a:rPr lang="en-US" i="1" dirty="0"/>
              <a:t>For some dear one that has gone astray. </a:t>
            </a:r>
          </a:p>
        </p:txBody>
      </p:sp>
    </p:spTree>
    <p:extLst>
      <p:ext uri="{BB962C8B-B14F-4D97-AF65-F5344CB8AC3E}">
        <p14:creationId xmlns:p14="http://schemas.microsoft.com/office/powerpoint/2010/main" val="875064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7750">
        <p:fade/>
      </p:transition>
    </mc:Choice>
    <mc:Fallback>
      <p:transition spd="med" advTm="1775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Hasten all ye Christians, forward, while we march along,</a:t>
            </a:r>
          </a:p>
          <a:p>
            <a:r>
              <a:rPr lang="en-US" dirty="0"/>
              <a:t> Bring some thoughtless wanderer while you may; </a:t>
            </a:r>
          </a:p>
          <a:p>
            <a:r>
              <a:rPr lang="en-US" dirty="0"/>
              <a:t>Do not rest a single moment in your prayer and song, </a:t>
            </a:r>
          </a:p>
          <a:p>
            <a:r>
              <a:rPr lang="en-US" dirty="0"/>
              <a:t>For some dear one who has gone astray.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7500">
        <p:fade/>
      </p:transition>
    </mc:Choice>
    <mc:Fallback>
      <p:transition spd="med" advClick="0" advTm="175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486BD-3986-0A30-1D43-1646EF36B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204FB-56C6-95C9-A667-13468EA18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8B47A-34DA-C4B9-DFA7-326ADC430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i="1" dirty="0"/>
              <a:t>Won't you pray, </a:t>
            </a:r>
          </a:p>
          <a:p>
            <a:r>
              <a:rPr lang="en-US" i="1" dirty="0"/>
              <a:t>Won't you pray, </a:t>
            </a:r>
          </a:p>
          <a:p>
            <a:r>
              <a:rPr lang="en-US" i="1" dirty="0"/>
              <a:t>For some loved one lost in sin's dark way; </a:t>
            </a:r>
          </a:p>
          <a:p>
            <a:r>
              <a:rPr lang="en-US" i="1" dirty="0"/>
              <a:t>Won't you pray, </a:t>
            </a:r>
          </a:p>
          <a:p>
            <a:r>
              <a:rPr lang="en-US" i="1" dirty="0"/>
              <a:t>Won't you pray, </a:t>
            </a:r>
          </a:p>
          <a:p>
            <a:r>
              <a:rPr lang="en-US" i="1" dirty="0"/>
              <a:t>For some dear one that has gone astray. </a:t>
            </a:r>
          </a:p>
        </p:txBody>
      </p:sp>
    </p:spTree>
    <p:extLst>
      <p:ext uri="{BB962C8B-B14F-4D97-AF65-F5344CB8AC3E}">
        <p14:creationId xmlns:p14="http://schemas.microsoft.com/office/powerpoint/2010/main" val="2158718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1000">
        <p:fade/>
      </p:transition>
    </mc:Choice>
    <mc:Fallback>
      <p:transition spd="med" advTm="2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4912</TotalTime>
  <Words>270</Words>
  <Application>Microsoft Office PowerPoint</Application>
  <PresentationFormat>Widescreen</PresentationFormat>
  <Paragraphs>42</Paragraphs>
  <Slides>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Another Year is Dawning - Organ</vt:lpstr>
      <vt:lpstr>Won’t You Pray</vt:lpstr>
      <vt:lpstr>Verse 1</vt:lpstr>
      <vt:lpstr>Chorus</vt:lpstr>
      <vt:lpstr>Verse 2</vt:lpstr>
      <vt:lpstr>Chorus</vt:lpstr>
      <vt:lpstr>Verse 3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Won't You Pray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2026-10-16T01:30:15Z</dcterms:modified>
  <cp:category>music, hymn</cp:category>
</cp:coreProperties>
</file>