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AAB0C6-4C43-4AB1-B957-51CAF60CCCE0}" v="2" dt="2026-10-15T23:59:57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5T23:59:57.442" v="1"/>
      <pc:docMkLst>
        <pc:docMk/>
      </pc:docMkLst>
      <pc:sldChg chg="modSp modNotes">
        <pc:chgData name="RONNIE NELSON" userId="e9869384eb4b37d4" providerId="LiveId" clId="{4BB06154-6202-49C3-AE11-FE9A36534DCE}" dt="2026-10-15T23:59:57.442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5T23:59:33.362" v="0"/>
          <ac:picMkLst>
            <pc:docMk/>
            <pc:sldMk cId="3717862308" sldId="256"/>
            <ac:picMk id="8" creationId="{105251B3-E456-BDEC-9D56-40394E51D4D9}"/>
          </ac:picMkLst>
        </pc:picChg>
      </pc:sldChg>
      <pc:sldChg chg="modSp modNotes">
        <pc:chgData name="RONNIE NELSON" userId="e9869384eb4b37d4" providerId="LiveId" clId="{4BB06154-6202-49C3-AE11-FE9A36534DCE}" dt="2026-10-15T23:59:57.442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5T23:59:57.442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5T23:59:57.442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">
        <pc:chgData name="RONNIE NELSON" userId="e9869384eb4b37d4" providerId="LiveId" clId="{4BB06154-6202-49C3-AE11-FE9A36534DCE}" dt="2026-10-15T23:59:57.442" v="1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2229668122" sldId="264"/>
            <ac:spMk id="2" creationId="{6A0C6F04-28CB-2647-4E62-809C85F9997D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2229668122" sldId="264"/>
            <ac:spMk id="3" creationId="{0663AEF2-40DC-F661-0041-FB40570CCCE7}"/>
          </ac:spMkLst>
        </pc:spChg>
      </pc:sldChg>
      <pc:sldChg chg="modSp">
        <pc:chgData name="RONNIE NELSON" userId="e9869384eb4b37d4" providerId="LiveId" clId="{4BB06154-6202-49C3-AE11-FE9A36534DCE}" dt="2026-10-15T23:59:57.442" v="1"/>
        <pc:sldMkLst>
          <pc:docMk/>
          <pc:sldMk cId="875064078" sldId="266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875064078" sldId="266"/>
            <ac:spMk id="2" creationId="{E8F1E77D-7CD7-1A66-5D54-552D652114F7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875064078" sldId="266"/>
            <ac:spMk id="3" creationId="{0A25D7E0-ED2A-791B-AAFE-B5A8C38E2E93}"/>
          </ac:spMkLst>
        </pc:spChg>
      </pc:sldChg>
      <pc:sldChg chg="modSp">
        <pc:chgData name="RONNIE NELSON" userId="e9869384eb4b37d4" providerId="LiveId" clId="{4BB06154-6202-49C3-AE11-FE9A36534DCE}" dt="2026-10-15T23:59:57.442" v="1"/>
        <pc:sldMkLst>
          <pc:docMk/>
          <pc:sldMk cId="2158718157" sldId="267"/>
        </pc:sldMkLst>
        <pc:spChg chg="mod">
          <ac:chgData name="RONNIE NELSON" userId="e9869384eb4b37d4" providerId="LiveId" clId="{4BB06154-6202-49C3-AE11-FE9A36534DCE}" dt="2026-10-15T23:59:57.442" v="1"/>
          <ac:spMkLst>
            <pc:docMk/>
            <pc:sldMk cId="2158718157" sldId="267"/>
            <ac:spMk id="2" creationId="{F9B204FB-56C6-95C9-A667-13468EA18ED3}"/>
          </ac:spMkLst>
        </pc:spChg>
        <pc:spChg chg="mod">
          <ac:chgData name="RONNIE NELSON" userId="e9869384eb4b37d4" providerId="LiveId" clId="{4BB06154-6202-49C3-AE11-FE9A36534DCE}" dt="2026-10-15T23:59:57.442" v="1"/>
          <ac:spMkLst>
            <pc:docMk/>
            <pc:sldMk cId="2158718157" sldId="267"/>
            <ac:spMk id="3" creationId="{3358B47A-34DA-C4B9-DFA7-326ADC4302DD}"/>
          </ac:spMkLst>
        </pc:spChg>
      </pc:sldChg>
      <pc:sldMasterChg chg="modSp modSldLayout">
        <pc:chgData name="RONNIE NELSON" userId="e9869384eb4b37d4" providerId="LiveId" clId="{4BB06154-6202-49C3-AE11-FE9A36534DCE}" dt="2026-10-15T23:59:33.362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5T23:59:33.362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5T23:59:33.362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5T23:59:33.362" v="0"/>
          <ac:picMkLst>
            <pc:docMk/>
            <pc:sldMasterMk cId="1489537540" sldId="2147483744"/>
            <ac:picMk id="5" creationId="{4CFE0ABB-6311-E46B-8205-6FF0C3D98299}"/>
          </ac:picMkLst>
        </pc:pic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23:59:33.362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23:59:33.362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5T23:59:33.362" v="0"/>
        <pc:sldMasterMkLst>
          <pc:docMk/>
          <pc:sldMasterMk cId="2087280124" sldId="2147483756"/>
        </pc:sldMasterMkLst>
        <pc:picChg chg="add">
          <ac:chgData name="RONNIE NELSON" userId="e9869384eb4b37d4" providerId="LiveId" clId="{4BB06154-6202-49C3-AE11-FE9A36534DCE}" dt="2026-10-15T23:59:33.362" v="0"/>
          <ac:picMkLst>
            <pc:docMk/>
            <pc:sldMasterMk cId="2087280124" sldId="2147483756"/>
            <ac:picMk id="7" creationId="{7412A275-CDC3-CB16-17A3-AE5E2DAA2671}"/>
          </ac:picMkLst>
        </pc:picChg>
      </pc:sldMasterChg>
      <pc:sldMasterChg chg="addSp">
        <pc:chgData name="RONNIE NELSON" userId="e9869384eb4b37d4" providerId="LiveId" clId="{4BB06154-6202-49C3-AE11-FE9A36534DCE}" dt="2026-10-15T23:59:57.442" v="1"/>
        <pc:sldMasterMkLst>
          <pc:docMk/>
          <pc:sldMasterMk cId="1161000857" sldId="2147483768"/>
        </pc:sldMasterMkLst>
        <pc:picChg chg="add">
          <ac:chgData name="RONNIE NELSON" userId="e9869384eb4b37d4" providerId="LiveId" clId="{4BB06154-6202-49C3-AE11-FE9A36534DCE}" dt="2026-10-15T23:59:57.442" v="1"/>
          <ac:picMkLst>
            <pc:docMk/>
            <pc:sldMasterMk cId="1161000857" sldId="2147483768"/>
            <ac:picMk id="4" creationId="{7F4FAD80-3D64-D454-5891-5585420F875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1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06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9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69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4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3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6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1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FE0ABB-6311-E46B-8205-6FF0C3D982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 r="10970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0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Wonderful Words of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Philip P. Bliss</a:t>
            </a:r>
            <a:r>
              <a:rPr lang="en-US"/>
              <a:t>, 1874</a:t>
            </a:r>
            <a:endParaRPr lang="en-US" dirty="0"/>
          </a:p>
        </p:txBody>
      </p:sp>
      <p:pic>
        <p:nvPicPr>
          <p:cNvPr id="8" name="Wonderful Words of Life - Organ">
            <a:hlinkClick r:id="" action="ppaction://media"/>
            <a:extLst>
              <a:ext uri="{FF2B5EF4-FFF2-40B4-BE49-F238E27FC236}">
                <a16:creationId xmlns:a16="http://schemas.microsoft.com/office/drawing/2014/main" id="{105251B3-E456-BDEC-9D56-40394E51D4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463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500">
        <p:fade/>
      </p:transition>
    </mc:Choice>
    <mc:Fallback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Sing them over again to me,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Let me more of their beauty see,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Words of life and beauty, </a:t>
            </a:r>
          </a:p>
          <a:p>
            <a:r>
              <a:rPr lang="en-US" dirty="0"/>
              <a:t>Teach me faith and duty: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Christ, the blessed One, gives to all,</a:t>
            </a:r>
          </a:p>
          <a:p>
            <a:r>
              <a:rPr lang="en-US" dirty="0"/>
              <a:t> Wonderful words of Life; </a:t>
            </a:r>
          </a:p>
          <a:p>
            <a:r>
              <a:rPr lang="en-US" dirty="0"/>
              <a:t>Sinner list to the loving call,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All so freely given, </a:t>
            </a:r>
          </a:p>
          <a:p>
            <a:r>
              <a:rPr lang="en-US" dirty="0"/>
              <a:t>Wooing us to heaven: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00">
        <p:fade/>
      </p:transition>
    </mc:Choice>
    <mc:Fallback>
      <p:transition spd="med" advTm="1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Sweetly echo the gospel call,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Offer pardon and peace to all,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Jesus only Savior, </a:t>
            </a:r>
          </a:p>
          <a:p>
            <a:r>
              <a:rPr lang="en-US" dirty="0"/>
              <a:t>Sanctify forever: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86BD-3986-0A30-1D43-1646EF36B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04FB-56C6-95C9-A667-13468EA1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B47A-34DA-C4B9-DFA7-326ADC430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Life; </a:t>
            </a:r>
          </a:p>
          <a:p>
            <a:r>
              <a:rPr lang="en-US" dirty="0"/>
              <a:t>Beautiful words, wonderful words, </a:t>
            </a:r>
          </a:p>
          <a:p>
            <a:r>
              <a:rPr lang="en-US" dirty="0"/>
              <a:t>Wonderful words of Life. </a:t>
            </a:r>
          </a:p>
        </p:txBody>
      </p:sp>
    </p:spTree>
    <p:extLst>
      <p:ext uri="{BB962C8B-B14F-4D97-AF65-F5344CB8AC3E}">
        <p14:creationId xmlns:p14="http://schemas.microsoft.com/office/powerpoint/2010/main" val="215871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000">
        <p:fade/>
      </p:transition>
    </mc:Choice>
    <mc:Fallback>
      <p:transition spd="med" advTm="1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Wonderful Words of Life 16x9</Template>
  <TotalTime>4898</TotalTime>
  <Words>206</Words>
  <Application>Microsoft Office PowerPoint</Application>
  <PresentationFormat>On-screen Show (4:3)</PresentationFormat>
  <Paragraphs>42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Wonderful Words of Life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Words of Life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2026-10-16T00:00:46Z</dcterms:modified>
  <cp:category>music, hymn</cp:category>
</cp:coreProperties>
</file>