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8C611-B930-4EE4-A0A3-6088EFA2F960}" v="27" dt="2026-10-15T23:53:13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modSld">
      <pc:chgData name="RONNIE NELSON" userId="e9869384eb4b37d4" providerId="LiveId" clId="{4BB06154-6202-49C3-AE11-FE9A36534DCE}" dt="2026-10-15T23:53:13.810" v="21"/>
      <pc:docMkLst>
        <pc:docMk/>
      </pc:docMkLst>
      <pc:sldChg chg="addSp modSp modTransition modAnim">
        <pc:chgData name="RONNIE NELSON" userId="e9869384eb4b37d4" providerId="LiveId" clId="{4BB06154-6202-49C3-AE11-FE9A36534DCE}" dt="2026-10-15T23:47:00.823" v="16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5T23:40:04.077" v="0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15T23:46:42.484" v="13"/>
          <ac:picMkLst>
            <pc:docMk/>
            <pc:sldMk cId="3717862308" sldId="256"/>
            <ac:picMk id="7" creationId="{61CC7A5C-11F3-9FD6-6B6F-B712FC99FBF6}"/>
          </ac:picMkLst>
        </pc:picChg>
      </pc:sldChg>
      <pc:sldChg chg="modSp modTransition">
        <pc:chgData name="RONNIE NELSON" userId="e9869384eb4b37d4" providerId="LiveId" clId="{4BB06154-6202-49C3-AE11-FE9A36534DCE}" dt="2026-10-15T23:49:38.674" v="17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5T23:42:23.781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5T23:49:38.674" v="17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5T23:44:45.962" v="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5T23:49:38.674" v="17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5T23:44:14.926" v="6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15T23:51:01.963" v="18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5T23:42:59.367" v="2"/>
          <ac:spMkLst>
            <pc:docMk/>
            <pc:sldMk cId="2229668122" sldId="264"/>
            <ac:spMk id="3" creationId="{0663AEF2-40DC-F661-0041-FB40570CCCE7}"/>
          </ac:spMkLst>
        </pc:spChg>
      </pc:sldChg>
      <pc:sldChg chg="modSp modTransition">
        <pc:chgData name="RONNIE NELSON" userId="e9869384eb4b37d4" providerId="LiveId" clId="{4BB06154-6202-49C3-AE11-FE9A36534DCE}" dt="2026-10-15T23:51:01.963" v="18"/>
        <pc:sldMkLst>
          <pc:docMk/>
          <pc:sldMk cId="875064078" sldId="266"/>
        </pc:sldMkLst>
        <pc:spChg chg="mod">
          <ac:chgData name="RONNIE NELSON" userId="e9869384eb4b37d4" providerId="LiveId" clId="{4BB06154-6202-49C3-AE11-FE9A36534DCE}" dt="2026-10-15T23:43:23.941" v="3"/>
          <ac:spMkLst>
            <pc:docMk/>
            <pc:sldMk cId="875064078" sldId="266"/>
            <ac:spMk id="3" creationId="{0A25D7E0-ED2A-791B-AAFE-B5A8C38E2E93}"/>
          </ac:spMkLst>
        </pc:spChg>
      </pc:sldChg>
      <pc:sldChg chg="modSp">
        <pc:chgData name="RONNIE NELSON" userId="e9869384eb4b37d4" providerId="LiveId" clId="{4BB06154-6202-49C3-AE11-FE9A36534DCE}" dt="2026-10-15T23:43:28.684" v="4"/>
        <pc:sldMkLst>
          <pc:docMk/>
          <pc:sldMk cId="1282633161" sldId="267"/>
        </pc:sldMkLst>
        <pc:spChg chg="mod">
          <ac:chgData name="RONNIE NELSON" userId="e9869384eb4b37d4" providerId="LiveId" clId="{4BB06154-6202-49C3-AE11-FE9A36534DCE}" dt="2026-10-15T23:43:28.684" v="4"/>
          <ac:spMkLst>
            <pc:docMk/>
            <pc:sldMk cId="1282633161" sldId="267"/>
            <ac:spMk id="3" creationId="{094A6B9D-9B0E-58E0-9D6C-C4979DD2E316}"/>
          </ac:spMkLst>
        </pc:spChg>
      </pc:sldChg>
      <pc:sldChg chg="add modTransition">
        <pc:chgData name="RONNIE NELSON" userId="e9869384eb4b37d4" providerId="LiveId" clId="{4BB06154-6202-49C3-AE11-FE9A36534DCE}" dt="2026-10-15T23:53:13.810" v="21"/>
        <pc:sldMkLst>
          <pc:docMk/>
          <pc:sldMk cId="2158718157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FE0ABB-6311-E46B-8205-6FF0C3D9829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Wonderful Words of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by: Philip P. Bliss</a:t>
            </a:r>
            <a:r>
              <a:rPr lang="en-US"/>
              <a:t>, 1874 </a:t>
            </a:r>
            <a:endParaRPr lang="en-US" dirty="0"/>
          </a:p>
        </p:txBody>
      </p:sp>
      <p:pic>
        <p:nvPicPr>
          <p:cNvPr id="7" name="Wonderful Words of Life">
            <a:hlinkClick r:id="" action="ppaction://media"/>
            <a:extLst>
              <a:ext uri="{FF2B5EF4-FFF2-40B4-BE49-F238E27FC236}">
                <a16:creationId xmlns:a16="http://schemas.microsoft.com/office/drawing/2014/main" id="{61CC7A5C-11F3-9FD6-6B6F-B712FC99F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1187" y="51782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500">
        <p:fade/>
      </p:transition>
    </mc:Choice>
    <mc:Fallback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Sing them over again to me,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Let me more of their beauty see,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Words of life and beauty, </a:t>
            </a:r>
          </a:p>
          <a:p>
            <a:r>
              <a:rPr lang="en-US" dirty="0"/>
              <a:t>Teach me faith and duty: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Life; </a:t>
            </a:r>
          </a:p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Christ, the blessed One, gives to all,</a:t>
            </a:r>
          </a:p>
          <a:p>
            <a:r>
              <a:rPr lang="en-US" dirty="0"/>
              <a:t> Wonderful words of Life; </a:t>
            </a:r>
          </a:p>
          <a:p>
            <a:r>
              <a:rPr lang="en-US" dirty="0"/>
              <a:t>Sinner list to the loving call,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All so freely given, </a:t>
            </a:r>
          </a:p>
          <a:p>
            <a:r>
              <a:rPr lang="en-US" dirty="0"/>
              <a:t>Wooing us to heaven: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Life; </a:t>
            </a:r>
          </a:p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Sweetly echo the gospel call,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Offer pardon and peace to 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Jesus only Savior, </a:t>
            </a:r>
          </a:p>
          <a:p>
            <a:r>
              <a:rPr lang="en-US" dirty="0"/>
              <a:t>Sanctify forever: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86BD-3986-0A30-1D43-1646EF36B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04FB-56C6-95C9-A667-13468EA1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B47A-34DA-C4B9-DFA7-326ADC430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Life; </a:t>
            </a:r>
          </a:p>
          <a:p>
            <a:r>
              <a:rPr lang="en-US" i="1" dirty="0"/>
              <a:t>Beautiful words, wonderful words, </a:t>
            </a:r>
          </a:p>
          <a:p>
            <a:r>
              <a:rPr lang="en-US" i="1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215871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000">
        <p:fade/>
      </p:transition>
    </mc:Choice>
    <mc:Fallback>
      <p:transition spd="med" advTm="1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4891</TotalTime>
  <Words>206</Words>
  <Application>Microsoft Office PowerPoint</Application>
  <PresentationFormat>Widescreen</PresentationFormat>
  <Paragraphs>42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Wonderful Words of Life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Words of Life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2026-10-15T23:53:22Z</dcterms:modified>
  <cp:category>music, hymn</cp:category>
</cp:coreProperties>
</file>