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13"/>
  </p:notesMasterIdLst>
  <p:sldIdLst>
    <p:sldId id="256" r:id="rId2"/>
    <p:sldId id="257" r:id="rId3"/>
    <p:sldId id="264" r:id="rId4"/>
    <p:sldId id="262" r:id="rId5"/>
    <p:sldId id="266" r:id="rId6"/>
    <p:sldId id="258" r:id="rId7"/>
    <p:sldId id="267" r:id="rId8"/>
    <p:sldId id="263" r:id="rId9"/>
    <p:sldId id="268" r:id="rId10"/>
    <p:sldId id="265" r:id="rId11"/>
    <p:sldId id="269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BE720D-B854-47DC-99D7-209C63557BA5}" v="2" dt="2026-10-15T01:24:38.5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 modMainMaster modNotesMaster">
      <pc:chgData name="RONNIE NELSON" userId="e9869384eb4b37d4" providerId="LiveId" clId="{4BB06154-6202-49C3-AE11-FE9A36534DCE}" dt="2026-10-15T01:24:38.594" v="1"/>
      <pc:docMkLst>
        <pc:docMk/>
      </pc:docMkLst>
      <pc:sldChg chg="modSp modNotes">
        <pc:chgData name="RONNIE NELSON" userId="e9869384eb4b37d4" providerId="LiveId" clId="{4BB06154-6202-49C3-AE11-FE9A36534DCE}" dt="2026-10-15T01:24:38.594" v="1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3717862308" sldId="256"/>
            <ac:spMk id="3" creationId="{F4E7F4EA-A72F-2F68-AEB2-C8B509BFB5AC}"/>
          </ac:spMkLst>
        </pc:spChg>
        <pc:picChg chg="mod">
          <ac:chgData name="RONNIE NELSON" userId="e9869384eb4b37d4" providerId="LiveId" clId="{4BB06154-6202-49C3-AE11-FE9A36534DCE}" dt="2026-10-15T01:24:22.851" v="0"/>
          <ac:picMkLst>
            <pc:docMk/>
            <pc:sldMk cId="3717862308" sldId="256"/>
            <ac:picMk id="5" creationId="{AEDB7554-B10A-4E7A-1914-21C24A15CAB7}"/>
          </ac:picMkLst>
        </pc:picChg>
      </pc:sldChg>
      <pc:sldChg chg="modSp modNotes">
        <pc:chgData name="RONNIE NELSON" userId="e9869384eb4b37d4" providerId="LiveId" clId="{4BB06154-6202-49C3-AE11-FE9A36534DCE}" dt="2026-10-15T01:24:38.594" v="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1023915166" sldId="257"/>
            <ac:spMk id="2" creationId="{3B81346A-84BA-D226-0F11-0C04CE54888F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Notes">
        <pc:chgData name="RONNIE NELSON" userId="e9869384eb4b37d4" providerId="LiveId" clId="{4BB06154-6202-49C3-AE11-FE9A36534DCE}" dt="2026-10-15T01:24:38.594" v="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3973114123" sldId="258"/>
            <ac:spMk id="2" creationId="{AB22F4D5-348A-23BF-4367-ED03E3B2E181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3973114123" sldId="258"/>
            <ac:spMk id="3" creationId="{79B767A4-700C-2B49-542C-8BE818F4DD17}"/>
          </ac:spMkLst>
        </pc:spChg>
      </pc:sldChg>
      <pc:sldChg chg="modSp">
        <pc:chgData name="RONNIE NELSON" userId="e9869384eb4b37d4" providerId="LiveId" clId="{4BB06154-6202-49C3-AE11-FE9A36534DCE}" dt="2026-10-15T01:24:38.594" v="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2838892107" sldId="262"/>
            <ac:spMk id="2" creationId="{1432AFA0-742A-901D-4A19-AA0CC68CD034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Notes">
        <pc:chgData name="RONNIE NELSON" userId="e9869384eb4b37d4" providerId="LiveId" clId="{4BB06154-6202-49C3-AE11-FE9A36534DCE}" dt="2026-10-15T01:24:38.594" v="1"/>
        <pc:sldMkLst>
          <pc:docMk/>
          <pc:sldMk cId="922524188" sldId="263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922524188" sldId="263"/>
            <ac:spMk id="2" creationId="{A278365B-FB47-C124-EBD6-8057AA708633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922524188" sldId="263"/>
            <ac:spMk id="3" creationId="{BE866D55-C378-6F7C-1F88-262890DE8E35}"/>
          </ac:spMkLst>
        </pc:spChg>
      </pc:sldChg>
      <pc:sldChg chg="modSp">
        <pc:chgData name="RONNIE NELSON" userId="e9869384eb4b37d4" providerId="LiveId" clId="{4BB06154-6202-49C3-AE11-FE9A36534DCE}" dt="2026-10-15T01:24:38.594" v="1"/>
        <pc:sldMkLst>
          <pc:docMk/>
          <pc:sldMk cId="2229668122" sldId="264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2229668122" sldId="264"/>
            <ac:spMk id="2" creationId="{6A0C6F04-28CB-2647-4E62-809C85F9997D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2229668122" sldId="264"/>
            <ac:spMk id="3" creationId="{0663AEF2-40DC-F661-0041-FB40570CCCE7}"/>
          </ac:spMkLst>
        </pc:spChg>
      </pc:sldChg>
      <pc:sldChg chg="modSp modNotes">
        <pc:chgData name="RONNIE NELSON" userId="e9869384eb4b37d4" providerId="LiveId" clId="{4BB06154-6202-49C3-AE11-FE9A36534DCE}" dt="2026-10-15T01:24:38.594" v="1"/>
        <pc:sldMkLst>
          <pc:docMk/>
          <pc:sldMk cId="576468543" sldId="265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576468543" sldId="265"/>
            <ac:spMk id="2" creationId="{89AAF432-2CCE-826C-46E3-D98380533909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576468543" sldId="265"/>
            <ac:spMk id="3" creationId="{18EDF50F-0C97-D80F-7F99-45D4A8B1194B}"/>
          </ac:spMkLst>
        </pc:spChg>
      </pc:sldChg>
      <pc:sldChg chg="modSp">
        <pc:chgData name="RONNIE NELSON" userId="e9869384eb4b37d4" providerId="LiveId" clId="{4BB06154-6202-49C3-AE11-FE9A36534DCE}" dt="2026-10-15T01:24:38.594" v="1"/>
        <pc:sldMkLst>
          <pc:docMk/>
          <pc:sldMk cId="875064078" sldId="266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875064078" sldId="266"/>
            <ac:spMk id="2" creationId="{E8F1E77D-7CD7-1A66-5D54-552D652114F7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875064078" sldId="266"/>
            <ac:spMk id="3" creationId="{0A25D7E0-ED2A-791B-AAFE-B5A8C38E2E93}"/>
          </ac:spMkLst>
        </pc:spChg>
      </pc:sldChg>
      <pc:sldChg chg="modSp">
        <pc:chgData name="RONNIE NELSON" userId="e9869384eb4b37d4" providerId="LiveId" clId="{4BB06154-6202-49C3-AE11-FE9A36534DCE}" dt="2026-10-15T01:24:38.594" v="1"/>
        <pc:sldMkLst>
          <pc:docMk/>
          <pc:sldMk cId="1282633161" sldId="267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1282633161" sldId="267"/>
            <ac:spMk id="2" creationId="{338A772B-96BA-A749-2D19-DF2FD4EA7EA1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1282633161" sldId="267"/>
            <ac:spMk id="3" creationId="{094A6B9D-9B0E-58E0-9D6C-C4979DD2E316}"/>
          </ac:spMkLst>
        </pc:spChg>
      </pc:sldChg>
      <pc:sldChg chg="modSp">
        <pc:chgData name="RONNIE NELSON" userId="e9869384eb4b37d4" providerId="LiveId" clId="{4BB06154-6202-49C3-AE11-FE9A36534DCE}" dt="2026-10-15T01:24:38.594" v="1"/>
        <pc:sldMkLst>
          <pc:docMk/>
          <pc:sldMk cId="458215028" sldId="268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458215028" sldId="268"/>
            <ac:spMk id="2" creationId="{93A3659D-D49B-60EB-79AD-F68DEDA0EBCC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458215028" sldId="268"/>
            <ac:spMk id="3" creationId="{067BDD41-0A7F-22E9-4582-3D2A2AAA4CB1}"/>
          </ac:spMkLst>
        </pc:spChg>
      </pc:sldChg>
      <pc:sldChg chg="modSp">
        <pc:chgData name="RONNIE NELSON" userId="e9869384eb4b37d4" providerId="LiveId" clId="{4BB06154-6202-49C3-AE11-FE9A36534DCE}" dt="2026-10-15T01:24:38.594" v="1"/>
        <pc:sldMkLst>
          <pc:docMk/>
          <pc:sldMk cId="4207695059" sldId="269"/>
        </pc:sldMkLst>
        <pc:spChg chg="mod">
          <ac:chgData name="RONNIE NELSON" userId="e9869384eb4b37d4" providerId="LiveId" clId="{4BB06154-6202-49C3-AE11-FE9A36534DCE}" dt="2026-10-15T01:24:38.594" v="1"/>
          <ac:spMkLst>
            <pc:docMk/>
            <pc:sldMk cId="4207695059" sldId="269"/>
            <ac:spMk id="2" creationId="{8A319A2C-8306-900E-5E89-D9A2F5198D72}"/>
          </ac:spMkLst>
        </pc:spChg>
        <pc:spChg chg="mod">
          <ac:chgData name="RONNIE NELSON" userId="e9869384eb4b37d4" providerId="LiveId" clId="{4BB06154-6202-49C3-AE11-FE9A36534DCE}" dt="2026-10-15T01:24:38.594" v="1"/>
          <ac:spMkLst>
            <pc:docMk/>
            <pc:sldMk cId="4207695059" sldId="269"/>
            <ac:spMk id="3" creationId="{48E304E0-9939-FC00-90F6-11F2FE34EB1C}"/>
          </ac:spMkLst>
        </pc:spChg>
      </pc:sldChg>
      <pc:sldMasterChg chg="modSp modSldLayout">
        <pc:chgData name="RONNIE NELSON" userId="e9869384eb4b37d4" providerId="LiveId" clId="{4BB06154-6202-49C3-AE11-FE9A36534DCE}" dt="2026-10-15T01:24:22.851" v="0"/>
        <pc:sldMasterMkLst>
          <pc:docMk/>
          <pc:sldMasterMk cId="1489537540" sldId="2147483744"/>
        </pc:sldMasterMkLst>
        <pc:spChg chg="mod">
          <ac:chgData name="RONNIE NELSON" userId="e9869384eb4b37d4" providerId="LiveId" clId="{4BB06154-6202-49C3-AE11-FE9A36534DCE}" dt="2026-10-15T01:24:22.851" v="0"/>
          <ac:spMkLst>
            <pc:docMk/>
            <pc:sldMasterMk cId="1489537540" sldId="2147483744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15T01:24:22.851" v="0"/>
          <ac:spMkLst>
            <pc:docMk/>
            <pc:sldMasterMk cId="1489537540" sldId="2147483744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15T01:24:22.851" v="0"/>
          <ac:picMkLst>
            <pc:docMk/>
            <pc:sldMasterMk cId="1489537540" sldId="2147483744"/>
            <ac:picMk id="6" creationId="{F44039CF-3C4A-57F0-5153-8E3D5E7F0386}"/>
          </ac:picMkLst>
        </pc:pic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1904548949" sldId="2147483745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904548949" sldId="214748374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904548949" sldId="214748374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904548949" sldId="214748374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904548949" sldId="214748374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904548949" sldId="214748374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3461817197" sldId="2147483746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3461817197" sldId="214748374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3461817197" sldId="214748374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3461817197" sldId="2147483746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2636950383" sldId="2147483747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636950383" sldId="214748374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636950383" sldId="214748374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636950383" sldId="214748374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636950383" sldId="214748374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636950383" sldId="2147483747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2998723215" sldId="2147483748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998723215" sldId="214748374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998723215" sldId="214748374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998723215" sldId="2147483748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998723215" sldId="2147483748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998723215" sldId="2147483748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2251256540" sldId="2147483749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251256540" sldId="2147483749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1019904881" sldId="2147483750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019904881" sldId="214748375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019904881" sldId="214748375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019904881" sldId="2147483750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1540031266" sldId="2147483751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540031266" sldId="214748375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540031266" sldId="214748375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1540031266" sldId="2147483751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4060998349" sldId="2147483752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4060998349" sldId="2147483752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4060998349" sldId="2147483752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4060998349" sldId="214748375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4060998349" sldId="214748375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4060998349" sldId="2147483752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4060998349" sldId="2147483752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2086119853" sldId="2147483753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086119853" sldId="214748375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086119853" sldId="214748375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086119853" sldId="214748375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086119853" sldId="214748375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086119853" sldId="2147483753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086119853" sldId="2147483753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3198973369" sldId="2147483754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3198973369" sldId="214748375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3198973369" sldId="214748375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3198973369" sldId="214748375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15T01:24:22.851" v="0"/>
          <pc:sldLayoutMkLst>
            <pc:docMk/>
            <pc:sldMasterMk cId="1489537540" sldId="2147483744"/>
            <pc:sldLayoutMk cId="2838312622" sldId="2147483755"/>
          </pc:sldLayoutMkLst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838312622" sldId="214748375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838312622" sldId="214748375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838312622" sldId="214748375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838312622" sldId="214748375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15T01:24:22.851" v="0"/>
            <ac:spMkLst>
              <pc:docMk/>
              <pc:sldMasterMk cId="1489537540" sldId="2147483744"/>
              <pc:sldLayoutMk cId="2838312622" sldId="2147483755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15T01:24:22.851" v="0"/>
        <pc:sldMasterMkLst>
          <pc:docMk/>
          <pc:sldMasterMk cId="186006061" sldId="2147483756"/>
        </pc:sldMasterMkLst>
        <pc:picChg chg="add">
          <ac:chgData name="RONNIE NELSON" userId="e9869384eb4b37d4" providerId="LiveId" clId="{4BB06154-6202-49C3-AE11-FE9A36534DCE}" dt="2026-10-15T01:24:22.851" v="0"/>
          <ac:picMkLst>
            <pc:docMk/>
            <pc:sldMasterMk cId="186006061" sldId="2147483756"/>
            <ac:picMk id="7" creationId="{242C26CD-C6B7-EC91-06EA-617247F0BFA4}"/>
          </ac:picMkLst>
        </pc:picChg>
      </pc:sldMasterChg>
      <pc:sldMasterChg chg="addSp">
        <pc:chgData name="RONNIE NELSON" userId="e9869384eb4b37d4" providerId="LiveId" clId="{4BB06154-6202-49C3-AE11-FE9A36534DCE}" dt="2026-10-15T01:24:38.594" v="1"/>
        <pc:sldMasterMkLst>
          <pc:docMk/>
          <pc:sldMasterMk cId="877115947" sldId="2147483768"/>
        </pc:sldMasterMkLst>
        <pc:picChg chg="add">
          <ac:chgData name="RONNIE NELSON" userId="e9869384eb4b37d4" providerId="LiveId" clId="{4BB06154-6202-49C3-AE11-FE9A36534DCE}" dt="2026-10-15T01:24:38.594" v="1"/>
          <ac:picMkLst>
            <pc:docMk/>
            <pc:sldMasterMk cId="877115947" sldId="2147483768"/>
            <ac:picMk id="4" creationId="{8925E36F-4421-5D4F-D704-3631BF3C6846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27747-A475-8AC8-8FB0-8A6BE301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A23CA8-CA66-87B7-57B1-B190DB075E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B42C5E-3C18-B397-589B-FCDEC7C40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024DC8-30F6-B979-4996-F780BFBB9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8404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0DE04-6234-2DCD-8C4F-C4BA56636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3BF262-6CD7-4CFD-EC13-6F73246776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17D467-8102-A33E-F352-65A65E0B74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15A33A-A7D6-6FEF-726F-E133071BA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316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576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60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31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102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330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181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54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577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13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221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06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44039CF-3C4A-57F0-5153-8E3D5E7F038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2" r="1214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115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Wonderful Peace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by: Warren D. Cornell, 1889</a:t>
            </a:r>
          </a:p>
          <a:p>
            <a:r>
              <a:rPr lang="en-US" dirty="0"/>
              <a:t>Music by: William G. Cooper</a:t>
            </a:r>
            <a:r>
              <a:rPr lang="en-US"/>
              <a:t>, 1889</a:t>
            </a:r>
            <a:endParaRPr lang="en-US" dirty="0"/>
          </a:p>
        </p:txBody>
      </p:sp>
      <p:pic>
        <p:nvPicPr>
          <p:cNvPr id="5" name="Wonderful Peace">
            <a:hlinkClick r:id="" action="ppaction://media"/>
            <a:extLst>
              <a:ext uri="{FF2B5EF4-FFF2-40B4-BE49-F238E27FC236}">
                <a16:creationId xmlns:a16="http://schemas.microsoft.com/office/drawing/2014/main" id="{AEDB7554-B10A-4E7A-1914-21C24A15C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177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Far away in the depths of my spirit tonight </a:t>
            </a:r>
          </a:p>
          <a:p>
            <a:r>
              <a:rPr lang="en-US" dirty="0"/>
              <a:t>Rolls a melody sweeter than psalm; </a:t>
            </a:r>
          </a:p>
          <a:p>
            <a:r>
              <a:rPr lang="en-US" dirty="0"/>
              <a:t>In celestial like strains it unceasingly falls </a:t>
            </a:r>
          </a:p>
          <a:p>
            <a:r>
              <a:rPr lang="en-US" dirty="0"/>
              <a:t>O'er my soul like an infinite calm.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Peace! peace! wonderful peace, </a:t>
            </a:r>
          </a:p>
          <a:p>
            <a:r>
              <a:rPr lang="en-US" dirty="0"/>
              <a:t>Coming down from the Father above; </a:t>
            </a:r>
          </a:p>
          <a:p>
            <a:r>
              <a:rPr lang="en-US" dirty="0"/>
              <a:t>Sweep over my spirit forever, I pray, </a:t>
            </a:r>
          </a:p>
          <a:p>
            <a:r>
              <a:rPr lang="en-US" dirty="0"/>
              <a:t>In fathomless billows of love. </a:t>
            </a:r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a treasure I have in this wonderful peace, </a:t>
            </a:r>
          </a:p>
          <a:p>
            <a:r>
              <a:rPr lang="en-US" dirty="0"/>
              <a:t>Buried deep in the heart of my soul; </a:t>
            </a:r>
          </a:p>
          <a:p>
            <a:r>
              <a:rPr lang="en-US" dirty="0"/>
              <a:t>So secure that no power can mine it away, </a:t>
            </a:r>
          </a:p>
          <a:p>
            <a:r>
              <a:rPr lang="en-US" dirty="0"/>
              <a:t>While the years of eternity roll.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0A5B-5EFA-A652-DDA8-2D5D6FFE1E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1E77D-7CD7-1A66-5D54-552D65211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5D7E0-ED2A-791B-AAFE-B5A8C38E2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Peace! peace! wonderful peace, </a:t>
            </a:r>
          </a:p>
          <a:p>
            <a:r>
              <a:rPr lang="en-US" dirty="0"/>
              <a:t>Coming down from the Father above; </a:t>
            </a:r>
          </a:p>
          <a:p>
            <a:r>
              <a:rPr lang="en-US" dirty="0"/>
              <a:t>Sweep over my spirit forever, I pray, </a:t>
            </a:r>
          </a:p>
          <a:p>
            <a:r>
              <a:rPr lang="en-US" dirty="0"/>
              <a:t>In fathomless billows of love. </a:t>
            </a:r>
          </a:p>
        </p:txBody>
      </p:sp>
    </p:spTree>
    <p:extLst>
      <p:ext uri="{BB962C8B-B14F-4D97-AF65-F5344CB8AC3E}">
        <p14:creationId xmlns:p14="http://schemas.microsoft.com/office/powerpoint/2010/main" val="875064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I am resting tonight in this wonderful peace, </a:t>
            </a:r>
          </a:p>
          <a:p>
            <a:r>
              <a:rPr lang="en-US" dirty="0"/>
              <a:t>Resting sweetly in Jesus' control; </a:t>
            </a:r>
          </a:p>
          <a:p>
            <a:r>
              <a:rPr lang="en-US" dirty="0"/>
              <a:t>For I'm kept out of danger by night and by day, </a:t>
            </a:r>
          </a:p>
          <a:p>
            <a:r>
              <a:rPr lang="en-US" dirty="0"/>
              <a:t>And His glory is flooding my soul.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726AC-8951-94A8-E368-69E4D0DD3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A772B-96BA-A749-2D19-DF2FD4EA7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4A6B9D-9B0E-58E0-9D6C-C4979DD2E3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Peace! peace! wonderful peace, </a:t>
            </a:r>
          </a:p>
          <a:p>
            <a:r>
              <a:rPr lang="en-US" dirty="0"/>
              <a:t>Coming down from the Father above; </a:t>
            </a:r>
          </a:p>
          <a:p>
            <a:r>
              <a:rPr lang="en-US" dirty="0"/>
              <a:t>Sweep over my spirit forever, I pray, </a:t>
            </a:r>
          </a:p>
          <a:p>
            <a:r>
              <a:rPr lang="en-US" dirty="0"/>
              <a:t>In fathomless billows of love. </a:t>
            </a:r>
          </a:p>
        </p:txBody>
      </p:sp>
    </p:spTree>
    <p:extLst>
      <p:ext uri="{BB962C8B-B14F-4D97-AF65-F5344CB8AC3E}">
        <p14:creationId xmlns:p14="http://schemas.microsoft.com/office/powerpoint/2010/main" val="1282633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B8490-0819-47CA-7D67-A2CCDF77F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8365B-FB47-C124-EBD6-8057AA708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6D55-C378-6F7C-1F88-262890DE8E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And I think when I rise to that City of peace, </a:t>
            </a:r>
          </a:p>
          <a:p>
            <a:r>
              <a:rPr lang="en-US" dirty="0"/>
              <a:t>Where the Author of peace I shall see, </a:t>
            </a:r>
          </a:p>
          <a:p>
            <a:r>
              <a:rPr lang="en-US" dirty="0"/>
              <a:t>That one strain of the song which the ransomed will sing, </a:t>
            </a:r>
          </a:p>
          <a:p>
            <a:r>
              <a:rPr lang="en-US" dirty="0"/>
              <a:t>In that heavenly kingdom shall be: </a:t>
            </a:r>
          </a:p>
        </p:txBody>
      </p:sp>
    </p:spTree>
    <p:extLst>
      <p:ext uri="{BB962C8B-B14F-4D97-AF65-F5344CB8AC3E}">
        <p14:creationId xmlns:p14="http://schemas.microsoft.com/office/powerpoint/2010/main" val="92252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1771B-F22A-61D6-6708-3E1102481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3659D-D49B-60EB-79AD-F68DEDA0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BDD41-0A7F-22E9-4582-3D2A2AAA4C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Peace! peace! wonderful peace, </a:t>
            </a:r>
          </a:p>
          <a:p>
            <a:r>
              <a:rPr lang="en-US" dirty="0"/>
              <a:t>Coming down from the Father above; </a:t>
            </a:r>
          </a:p>
          <a:p>
            <a:r>
              <a:rPr lang="en-US" dirty="0"/>
              <a:t>Sweep over my spirit forever, I pray, </a:t>
            </a:r>
          </a:p>
          <a:p>
            <a:r>
              <a:rPr lang="en-US" dirty="0"/>
              <a:t>In fathomless billows of love. </a:t>
            </a:r>
          </a:p>
        </p:txBody>
      </p:sp>
    </p:spTree>
    <p:extLst>
      <p:ext uri="{BB962C8B-B14F-4D97-AF65-F5344CB8AC3E}">
        <p14:creationId xmlns:p14="http://schemas.microsoft.com/office/powerpoint/2010/main" val="45821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CC080-3166-1DB8-5657-3E56E078A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AF432-2CCE-826C-46E3-D98380533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EDF50F-0C97-D80F-7F99-45D4A8B119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 my soul, are you here without comfort or rest, </a:t>
            </a:r>
          </a:p>
          <a:p>
            <a:r>
              <a:rPr lang="en-US" dirty="0"/>
              <a:t>Marching down the rough pathway of time? </a:t>
            </a:r>
          </a:p>
          <a:p>
            <a:r>
              <a:rPr lang="en-US" dirty="0"/>
              <a:t>Make the Savior your friend when the shadows grow dark;</a:t>
            </a:r>
          </a:p>
          <a:p>
            <a:r>
              <a:rPr lang="en-US" dirty="0"/>
              <a:t> Oh, accept this sweet peace so sublime.</a:t>
            </a:r>
          </a:p>
        </p:txBody>
      </p:sp>
    </p:spTree>
    <p:extLst>
      <p:ext uri="{BB962C8B-B14F-4D97-AF65-F5344CB8AC3E}">
        <p14:creationId xmlns:p14="http://schemas.microsoft.com/office/powerpoint/2010/main" val="5764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7783C-1D72-42B7-1F2D-9E1464244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19A2C-8306-900E-5E89-D9A2F5198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304E0-9939-FC00-90F6-11F2FE34E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en-US" dirty="0"/>
              <a:t>Peace! peace! wonderful peace, </a:t>
            </a:r>
          </a:p>
          <a:p>
            <a:r>
              <a:rPr lang="en-US" dirty="0"/>
              <a:t>Coming down from the Father above; </a:t>
            </a:r>
          </a:p>
          <a:p>
            <a:r>
              <a:rPr lang="en-US" dirty="0"/>
              <a:t>Sweep over my spirit forever, I pray, </a:t>
            </a:r>
          </a:p>
          <a:p>
            <a:r>
              <a:rPr lang="en-US" dirty="0"/>
              <a:t>In fathomless billows of love. </a:t>
            </a:r>
          </a:p>
        </p:txBody>
      </p:sp>
    </p:spTree>
    <p:extLst>
      <p:ext uri="{BB962C8B-B14F-4D97-AF65-F5344CB8AC3E}">
        <p14:creationId xmlns:p14="http://schemas.microsoft.com/office/powerpoint/2010/main" val="420769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2000">
        <p:fade/>
      </p:transition>
    </mc:Choice>
    <mc:Fallback xmlns="">
      <p:transition spd="med" advTm="22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Wonderful Peace 4x3 - Organ</Template>
  <TotalTime>4877</TotalTime>
  <Words>377</Words>
  <Application>Microsoft Office PowerPoint</Application>
  <PresentationFormat>On-screen Show (4:3)</PresentationFormat>
  <Paragraphs>59</Paragraphs>
  <Slides>11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Aptos</vt:lpstr>
      <vt:lpstr>Arial</vt:lpstr>
      <vt:lpstr>Another Year is Dawning - Organ</vt:lpstr>
      <vt:lpstr>Wonderful Peace</vt:lpstr>
      <vt:lpstr>Verse 1</vt:lpstr>
      <vt:lpstr>Chorus</vt:lpstr>
      <vt:lpstr>Verse 2</vt:lpstr>
      <vt:lpstr>Chorus</vt:lpstr>
      <vt:lpstr>Verse 3</vt:lpstr>
      <vt:lpstr>Chorus</vt:lpstr>
      <vt:lpstr>Verse 4</vt:lpstr>
      <vt:lpstr>Chorus</vt:lpstr>
      <vt:lpstr>Verse 5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Peace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2026-10-15T01:24:52Z</dcterms:modified>
  <cp:category>music, hymn</cp:category>
</cp:coreProperties>
</file>