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3"/>
  </p:notesMasterIdLst>
  <p:sldIdLst>
    <p:sldId id="256" r:id="rId2"/>
    <p:sldId id="257" r:id="rId3"/>
    <p:sldId id="264" r:id="rId4"/>
    <p:sldId id="262" r:id="rId5"/>
    <p:sldId id="266" r:id="rId6"/>
    <p:sldId id="258" r:id="rId7"/>
    <p:sldId id="267" r:id="rId8"/>
    <p:sldId id="263" r:id="rId9"/>
    <p:sldId id="268" r:id="rId10"/>
    <p:sldId id="265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0BF06-76E1-400A-979A-5634B2682E1C}" v="4" dt="2026-10-15T01:21:12.4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15T01:21:12.445" v="3"/>
      <pc:docMkLst>
        <pc:docMk/>
      </pc:docMkLst>
      <pc:sldChg chg="addSp modSp modAnim">
        <pc:chgData name="RONNIE NELSON" userId="e9869384eb4b37d4" providerId="LiveId" clId="{4BB06154-6202-49C3-AE11-FE9A36534DCE}" dt="2026-10-15T01:21:12.445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15T01:21:05.684" v="0"/>
          <ac:picMkLst>
            <pc:docMk/>
            <pc:sldMk cId="3717862308" sldId="256"/>
            <ac:picMk id="7" creationId="{1B9BA03A-B3C0-2C96-5C4F-3AFDBF9D285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0DE04-6234-2DCD-8C4F-C4BA56636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3BF262-6CD7-4CFD-EC13-6F73246776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17D467-8102-A33E-F352-65A65E0B7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5A33A-A7D6-6FEF-726F-E133071BA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1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4039CF-3C4A-57F0-5153-8E3D5E7F038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73491"/>
          </a:xfrm>
        </p:spPr>
        <p:txBody>
          <a:bodyPr>
            <a:normAutofit fontScale="90000"/>
          </a:bodyPr>
          <a:lstStyle/>
          <a:p>
            <a:r>
              <a:rPr lang="en-US" dirty="0"/>
              <a:t>Wonderful Peace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Warren D. Cornell, 1889</a:t>
            </a:r>
          </a:p>
          <a:p>
            <a:r>
              <a:rPr lang="en-US" dirty="0"/>
              <a:t>Music by: William G. Cooper</a:t>
            </a:r>
            <a:r>
              <a:rPr lang="en-US"/>
              <a:t>, 1889  </a:t>
            </a:r>
            <a:endParaRPr lang="en-US" dirty="0"/>
          </a:p>
        </p:txBody>
      </p:sp>
      <p:pic>
        <p:nvPicPr>
          <p:cNvPr id="7" name="Wonderful Peace - Organ">
            <a:hlinkClick r:id="" action="ppaction://media"/>
            <a:extLst>
              <a:ext uri="{FF2B5EF4-FFF2-40B4-BE49-F238E27FC236}">
                <a16:creationId xmlns:a16="http://schemas.microsoft.com/office/drawing/2014/main" id="{1B9BA03A-B3C0-2C96-5C4F-3AFDBF9D28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089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Far away in the depths of my spirit tonight </a:t>
            </a:r>
          </a:p>
          <a:p>
            <a:r>
              <a:rPr lang="en-US" dirty="0"/>
              <a:t>Rolls a melody sweeter than psalm; </a:t>
            </a:r>
          </a:p>
          <a:p>
            <a:r>
              <a:rPr lang="en-US" dirty="0"/>
              <a:t>In celestial like strains it unceasingly falls </a:t>
            </a:r>
          </a:p>
          <a:p>
            <a:r>
              <a:rPr lang="en-US" dirty="0"/>
              <a:t>O'er my soul like an infinite calm.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a treasure I have in this wonderful peace, </a:t>
            </a:r>
          </a:p>
          <a:p>
            <a:r>
              <a:rPr lang="en-US" dirty="0"/>
              <a:t>Buried deep in the heart of my soul; </a:t>
            </a:r>
          </a:p>
          <a:p>
            <a:r>
              <a:rPr lang="en-US" dirty="0"/>
              <a:t>So secure that no power can mine it away, </a:t>
            </a:r>
          </a:p>
          <a:p>
            <a:r>
              <a:rPr lang="en-US" dirty="0"/>
              <a:t>While the years of eternity roll.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0A5B-5EFA-A652-DDA8-2D5D6FFE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E77D-7CD7-1A66-5D54-552D6521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D7E0-ED2A-791B-AAFE-B5A8C38E2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06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am resting tonight in this wonderful peace, </a:t>
            </a:r>
          </a:p>
          <a:p>
            <a:r>
              <a:rPr lang="en-US" dirty="0"/>
              <a:t>Resting sweetly in Jesus' control; </a:t>
            </a:r>
          </a:p>
          <a:p>
            <a:r>
              <a:rPr lang="en-US" dirty="0"/>
              <a:t>For I'm kept out of danger by night and by day, </a:t>
            </a:r>
          </a:p>
          <a:p>
            <a:r>
              <a:rPr lang="en-US" dirty="0"/>
              <a:t>And His glory is flooding my soul.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726AC-8951-94A8-E368-69E4D0DD3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772B-96BA-A749-2D19-DF2FD4EA7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6B9D-9B0E-58E0-9D6C-C4979DD2E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3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38" y="1367482"/>
            <a:ext cx="10984524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And I think when I rise to that City of peace, </a:t>
            </a:r>
          </a:p>
          <a:p>
            <a:r>
              <a:rPr lang="en-US" dirty="0"/>
              <a:t>Where the Author of peace I shall see, </a:t>
            </a:r>
          </a:p>
          <a:p>
            <a:r>
              <a:rPr lang="en-US" dirty="0"/>
              <a:t>That one strain of the song which the ransomed will sing, </a:t>
            </a:r>
          </a:p>
          <a:p>
            <a:r>
              <a:rPr lang="en-US" dirty="0"/>
              <a:t>In that heavenly kingdom shall be: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1771B-F22A-61D6-6708-3E1102481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659D-D49B-60EB-79AD-F68DEDA0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BDD41-0A7F-22E9-4582-3D2A2AAA4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215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CC080-3166-1DB8-5657-3E56E078A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F432-2CCE-826C-46E3-D98380533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DF50F-0C97-D80F-7F99-45D4A8B11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38" y="1367482"/>
            <a:ext cx="10984524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O my soul, are you here without comfort or rest, </a:t>
            </a:r>
          </a:p>
          <a:p>
            <a:r>
              <a:rPr lang="en-US" dirty="0"/>
              <a:t>Marching down the rough pathway of time? </a:t>
            </a:r>
          </a:p>
          <a:p>
            <a:r>
              <a:rPr lang="en-US" dirty="0"/>
              <a:t>Make the Savior your friend when the shadows grow dark;</a:t>
            </a:r>
          </a:p>
          <a:p>
            <a:r>
              <a:rPr lang="en-US" dirty="0"/>
              <a:t> Oh, accept this sweet peace so sublime.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76468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783C-1D72-42B7-1F2D-9E1464244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19A2C-8306-900E-5E89-D9A2F5198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304E0-9939-FC00-90F6-11F2FE34E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95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4883</TotalTime>
  <Words>377</Words>
  <Application>Microsoft Office PowerPoint</Application>
  <PresentationFormat>Widescreen</PresentationFormat>
  <Paragraphs>59</Paragraphs>
  <Slides>11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Another Year is Dawning - Organ</vt:lpstr>
      <vt:lpstr>Wonderful Peace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  <vt:lpstr>Verse 5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Wonderful Peace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2026-10-15T01:22:46Z</dcterms:modified>
  <cp:category>music, hymn</cp:category>
</cp:coreProperties>
</file>