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9"/>
  </p:notesMasterIdLst>
  <p:sldIdLst>
    <p:sldId id="256" r:id="rId2"/>
    <p:sldId id="257" r:id="rId3"/>
    <p:sldId id="264" r:id="rId4"/>
    <p:sldId id="262" r:id="rId5"/>
    <p:sldId id="265" r:id="rId6"/>
    <p:sldId id="258" r:id="rId7"/>
    <p:sldId id="266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403721"/>
    <a:srgbClr val="4C3C1E"/>
    <a:srgbClr val="1E3137"/>
    <a:srgbClr val="361E08"/>
    <a:srgbClr val="0B0A04"/>
    <a:srgbClr val="1C1C1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9C3A249-EC58-4830-BC51-97BBE33D1C1C}" v="8" dt="2026-10-15T00:43:52.81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2" autoAdjust="0"/>
    <p:restoredTop sz="94689" autoAdjust="0"/>
  </p:normalViewPr>
  <p:slideViewPr>
    <p:cSldViewPr snapToGrid="0">
      <p:cViewPr varScale="1">
        <p:scale>
          <a:sx n="87" d="100"/>
          <a:sy n="87" d="100"/>
        </p:scale>
        <p:origin x="422" y="6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microsoft.com/office/2015/10/relationships/revisionInfo" Target="revisionInfo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microsoft.com/office/2016/11/relationships/changesInfo" Target="changesInfos/changesInfo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RONNIE NELSON" userId="e9869384eb4b37d4" providerId="LiveId" clId="{4BB06154-6202-49C3-AE11-FE9A36534DCE}"/>
    <pc:docChg chg="modSld">
      <pc:chgData name="RONNIE NELSON" userId="e9869384eb4b37d4" providerId="LiveId" clId="{4BB06154-6202-49C3-AE11-FE9A36534DCE}" dt="2026-10-15T00:43:52.813" v="7"/>
      <pc:docMkLst>
        <pc:docMk/>
      </pc:docMkLst>
      <pc:sldChg chg="addSp modSp modAnim">
        <pc:chgData name="RONNIE NELSON" userId="e9869384eb4b37d4" providerId="LiveId" clId="{4BB06154-6202-49C3-AE11-FE9A36534DCE}" dt="2026-10-15T00:43:52.813" v="7"/>
        <pc:sldMkLst>
          <pc:docMk/>
          <pc:sldMk cId="3717862308" sldId="256"/>
        </pc:sldMkLst>
        <pc:picChg chg="add mod">
          <ac:chgData name="RONNIE NELSON" userId="e9869384eb4b37d4" providerId="LiveId" clId="{4BB06154-6202-49C3-AE11-FE9A36534DCE}" dt="2026-10-15T00:42:38.628" v="0"/>
          <ac:picMkLst>
            <pc:docMk/>
            <pc:sldMk cId="3717862308" sldId="256"/>
            <ac:picMk id="5" creationId="{8CDF8D53-02C5-AC73-30AF-6B88C33B6078}"/>
          </ac:picMkLst>
        </pc:picChg>
        <pc:picChg chg="add mod">
          <ac:chgData name="RONNIE NELSON" userId="e9869384eb4b37d4" providerId="LiveId" clId="{4BB06154-6202-49C3-AE11-FE9A36534DCE}" dt="2026-10-15T00:43:45.410" v="4"/>
          <ac:picMkLst>
            <pc:docMk/>
            <pc:sldMk cId="3717862308" sldId="256"/>
            <ac:picMk id="7" creationId="{26CE1A9A-6C1A-A736-1007-F118CBBEC4F4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29FC675-F33A-4777-83A1-29011CA9D78B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069F48-3EE2-4E91-A97A-6C3CC245A1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48700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Downloaded from: https://hymncommons.org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9220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25924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C8F15C9-065A-B5F4-CC47-78D73F6678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1741C0D-21C6-41A3-FC00-1BC13C8FA26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FF03FA3-FF9F-B037-1A83-A3B53BE9081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C30D49-B4AC-3909-3183-8478FF010C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3069F48-3EE2-4E91-A97A-6C3CC245A13F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5920843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5489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181719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1" y="1709752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1" y="4589477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6950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87232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9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125654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990488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0031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39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09983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39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198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897336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2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3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72329E56-6F78-4077-A383-8C00FC376C37}" type="datetimeFigureOut">
              <a:rPr lang="en-US" smtClean="0"/>
              <a:t>10/14/2026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038600" y="6356364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10600" y="6356364"/>
            <a:ext cx="2743200" cy="365125"/>
          </a:xfrm>
          <a:prstGeom prst="rect">
            <a:avLst/>
          </a:prstGeom>
        </p:spPr>
        <p:txBody>
          <a:bodyPr/>
          <a:lstStyle/>
          <a:p>
            <a:fld id="{3E4C716D-30BE-4ED4-AEA3-FECB3692A7F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383126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microsoft.com/office/2007/relationships/hdphoto" Target="../media/hdphoto1.wdp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>
            <a:extLst>
              <a:ext uri="{FF2B5EF4-FFF2-40B4-BE49-F238E27FC236}">
                <a16:creationId xmlns:a16="http://schemas.microsoft.com/office/drawing/2014/main" id="{E892E277-E449-C86F-2577-FCB0FDF70571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BEBA8EAE-BF5A-486C-A8C5-ECC9F3942E4B}">
                <a14:imgProps xmlns:a14="http://schemas.microsoft.com/office/drawing/2010/main">
                  <a14:imgLayer r:embed="rId14">
                    <a14:imgEffect>
                      <a14:brightnessContrast bright="-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31"/>
            <a:ext cx="10515600" cy="85407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367482"/>
            <a:ext cx="10515600" cy="521456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895375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5" r:id="rId1"/>
    <p:sldLayoutId id="2147483746" r:id="rId2"/>
    <p:sldLayoutId id="2147483747" r:id="rId3"/>
    <p:sldLayoutId id="2147483748" r:id="rId4"/>
    <p:sldLayoutId id="2147483749" r:id="rId5"/>
    <p:sldLayoutId id="2147483750" r:id="rId6"/>
    <p:sldLayoutId id="2147483751" r:id="rId7"/>
    <p:sldLayoutId id="2147483752" r:id="rId8"/>
    <p:sldLayoutId id="2147483753" r:id="rId9"/>
    <p:sldLayoutId id="2147483754" r:id="rId10"/>
    <p:sldLayoutId id="214748375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j-ea"/>
          <a:cs typeface="+mj-cs"/>
        </a:defRPr>
      </a:lvl1pPr>
    </p:titleStyle>
    <p:bodyStyle>
      <a:lvl1pPr marL="0" indent="0" algn="ctr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1pPr>
      <a:lvl2pPr marL="4572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2pPr>
      <a:lvl3pPr marL="9144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3pPr>
      <a:lvl4pPr marL="13716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4pPr>
      <a:lvl5pPr marL="1828800" indent="0" algn="ctr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None/>
        <a:defRPr sz="3200" b="1" kern="1200">
          <a:solidFill>
            <a:schemeClr val="bg1"/>
          </a:solidFill>
          <a:effectLst>
            <a:glow rad="177800">
              <a:schemeClr val="tx1">
                <a:alpha val="60000"/>
              </a:schemeClr>
            </a:glo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2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59D7056-EEB2-C7BD-D400-700479A38C1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3206" y="1248508"/>
            <a:ext cx="9144000" cy="1139092"/>
          </a:xfrm>
        </p:spPr>
        <p:txBody>
          <a:bodyPr/>
          <a:lstStyle/>
          <a:p>
            <a:r>
              <a:rPr lang="en-US" dirty="0"/>
              <a:t>Wonderful Grace of Jesus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4E7F4EA-A72F-2F68-AEB2-C8B509BFB5A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Lyrics and music by: Haldor </a:t>
            </a:r>
            <a:r>
              <a:rPr lang="en-US" dirty="0" err="1"/>
              <a:t>Lillenas</a:t>
            </a:r>
            <a:r>
              <a:rPr lang="en-US"/>
              <a:t>, 1918   </a:t>
            </a:r>
            <a:endParaRPr lang="en-US" dirty="0"/>
          </a:p>
        </p:txBody>
      </p:sp>
      <p:pic>
        <p:nvPicPr>
          <p:cNvPr id="7" name="Wonderful Grace of Jesus - Organ">
            <a:hlinkClick r:id="" action="ppaction://media"/>
            <a:extLst>
              <a:ext uri="{FF2B5EF4-FFF2-40B4-BE49-F238E27FC236}">
                <a16:creationId xmlns:a16="http://schemas.microsoft.com/office/drawing/2014/main" id="{26CE1A9A-6C1A-A736-1007-F118CBBEC4F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5851525" y="5491955"/>
            <a:ext cx="487363" cy="487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78623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7800">
        <p:fade/>
      </p:transition>
    </mc:Choice>
    <mc:Fallback>
      <p:transition spd="med" advClick="0" advTm="78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81346A-84BA-D226-0F11-0C04CE5488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1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1F2989C-1A00-A956-9FF4-D6438220AF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Wonderful grace of Jesus, </a:t>
            </a:r>
          </a:p>
          <a:p>
            <a:r>
              <a:rPr lang="en-US" dirty="0"/>
              <a:t>Greater than all my sin; </a:t>
            </a:r>
          </a:p>
          <a:p>
            <a:r>
              <a:rPr lang="en-US" dirty="0"/>
              <a:t>How shall my tongue describe it, </a:t>
            </a:r>
          </a:p>
          <a:p>
            <a:r>
              <a:rPr lang="en-US" dirty="0"/>
              <a:t>Where shall its praise begin? </a:t>
            </a:r>
          </a:p>
          <a:p>
            <a:r>
              <a:rPr lang="en-US" dirty="0"/>
              <a:t>Taking away my burden, </a:t>
            </a:r>
          </a:p>
          <a:p>
            <a:r>
              <a:rPr lang="en-US" dirty="0"/>
              <a:t>Setting my spirit free. </a:t>
            </a:r>
          </a:p>
          <a:p>
            <a:r>
              <a:rPr lang="en-US" dirty="0"/>
              <a:t>For the wonderful grace of Jesus reaches me. </a:t>
            </a:r>
          </a:p>
        </p:txBody>
      </p:sp>
    </p:spTree>
    <p:extLst>
      <p:ext uri="{BB962C8B-B14F-4D97-AF65-F5344CB8AC3E}">
        <p14:creationId xmlns:p14="http://schemas.microsoft.com/office/powerpoint/2010/main" val="10239151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5250">
        <p:fade/>
      </p:transition>
    </mc:Choice>
    <mc:Fallback>
      <p:transition spd="med" advClick="0" advTm="35250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0C6F04-28CB-2647-4E62-809C85F999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663AEF2-40DC-F661-0041-FB40570CCC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Wonderful the matchless grace of Jesus, </a:t>
            </a:r>
          </a:p>
          <a:p>
            <a:r>
              <a:rPr lang="en-US" i="1" dirty="0"/>
              <a:t>Deeper than the mighty rolling sea; </a:t>
            </a:r>
          </a:p>
          <a:p>
            <a:r>
              <a:rPr lang="en-US" i="1" dirty="0"/>
              <a:t>Wonderful grace all sufficient for me, for even me;</a:t>
            </a:r>
          </a:p>
          <a:p>
            <a:r>
              <a:rPr lang="en-US" i="1" dirty="0"/>
              <a:t> Broader than the scope of my transgressions, </a:t>
            </a:r>
          </a:p>
          <a:p>
            <a:r>
              <a:rPr lang="en-US" i="1" dirty="0"/>
              <a:t>Greater than all my sin and shame; </a:t>
            </a:r>
          </a:p>
          <a:p>
            <a:r>
              <a:rPr lang="en-US" i="1" dirty="0"/>
              <a:t>O magnify the precious name of Jesus, </a:t>
            </a:r>
          </a:p>
          <a:p>
            <a:r>
              <a:rPr lang="en-US" i="1" dirty="0"/>
              <a:t>Praise His name!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96681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4500">
        <p:fade/>
      </p:transition>
    </mc:Choice>
    <mc:Fallback>
      <p:transition spd="med" advTm="34500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32AFA0-742A-901D-4A19-AA0CC68CD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2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8AA68A-BBB3-69FE-A755-9BE558F0D97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Wonderful grace of Jesus, </a:t>
            </a:r>
          </a:p>
          <a:p>
            <a:r>
              <a:rPr lang="en-US" dirty="0"/>
              <a:t>Reaching to all the lost, </a:t>
            </a:r>
          </a:p>
          <a:p>
            <a:r>
              <a:rPr lang="en-US" dirty="0"/>
              <a:t>By it I have been pardoned, </a:t>
            </a:r>
          </a:p>
          <a:p>
            <a:r>
              <a:rPr lang="en-US" dirty="0"/>
              <a:t>Saved to the uttermost; </a:t>
            </a:r>
          </a:p>
          <a:p>
            <a:r>
              <a:rPr lang="en-US" dirty="0"/>
              <a:t>Chains have been torn asunder, </a:t>
            </a:r>
          </a:p>
          <a:p>
            <a:r>
              <a:rPr lang="en-US" dirty="0"/>
              <a:t>Giving me liberty, </a:t>
            </a:r>
          </a:p>
          <a:p>
            <a:r>
              <a:rPr lang="en-US" dirty="0"/>
              <a:t>For the wonderful grace of Jesus reaches me.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28388921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5250">
        <p:fade/>
      </p:transition>
    </mc:Choice>
    <mc:Fallback>
      <p:transition spd="med" advTm="35250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423130-DC38-98FE-8358-8261D12445C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AA104-1162-D079-1825-433B43D902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A31560-7D3B-6538-B1E5-2F826A2CA6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Wonderful the matchless grace of Jesus, </a:t>
            </a:r>
          </a:p>
          <a:p>
            <a:r>
              <a:rPr lang="en-US" i="1" dirty="0"/>
              <a:t>Deeper than the mighty rolling sea; </a:t>
            </a:r>
          </a:p>
          <a:p>
            <a:r>
              <a:rPr lang="en-US" i="1" dirty="0"/>
              <a:t>Wonderful grace all sufficient for me, for even me;</a:t>
            </a:r>
          </a:p>
          <a:p>
            <a:r>
              <a:rPr lang="en-US" i="1" dirty="0"/>
              <a:t> Broader than the scope of my transgressions, </a:t>
            </a:r>
          </a:p>
          <a:p>
            <a:r>
              <a:rPr lang="en-US" i="1" dirty="0"/>
              <a:t>Greater than all my sin and shame; </a:t>
            </a:r>
          </a:p>
          <a:p>
            <a:r>
              <a:rPr lang="en-US" i="1" dirty="0"/>
              <a:t>O magnify the precious name of Jesus, </a:t>
            </a:r>
          </a:p>
          <a:p>
            <a:r>
              <a:rPr lang="en-US" i="1" dirty="0"/>
              <a:t>Praise His name!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202925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4500">
        <p:fade/>
      </p:transition>
    </mc:Choice>
    <mc:Fallback>
      <p:transition spd="med" advTm="34500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C3A4C65-1A84-EBF6-C4AE-7F90D5676E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22F4D5-348A-23BF-4367-ED03E3B2E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Verse 3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767A4-700C-2B49-542C-8BE818F4DD1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anchor="ctr">
            <a:normAutofit/>
          </a:bodyPr>
          <a:lstStyle/>
          <a:p>
            <a:r>
              <a:rPr lang="en-US" dirty="0"/>
              <a:t>Wonderful grace of Jesus, </a:t>
            </a:r>
          </a:p>
          <a:p>
            <a:r>
              <a:rPr lang="en-US" dirty="0"/>
              <a:t>Reaching the most defiled, </a:t>
            </a:r>
          </a:p>
          <a:p>
            <a:r>
              <a:rPr lang="en-US" dirty="0"/>
              <a:t>By its transforming power </a:t>
            </a:r>
          </a:p>
          <a:p>
            <a:r>
              <a:rPr lang="en-US" dirty="0"/>
              <a:t>Making him God's dear child, </a:t>
            </a:r>
          </a:p>
          <a:p>
            <a:r>
              <a:rPr lang="en-US" dirty="0"/>
              <a:t>Purchasing peace and heaven </a:t>
            </a:r>
          </a:p>
          <a:p>
            <a:r>
              <a:rPr lang="en-US" dirty="0"/>
              <a:t>For all eternity; </a:t>
            </a:r>
          </a:p>
          <a:p>
            <a:r>
              <a:rPr lang="en-US" dirty="0"/>
              <a:t>For the wonderful grace of Jesus reaches me. </a:t>
            </a:r>
            <a:endParaRPr lang="en-US" i="1" dirty="0"/>
          </a:p>
        </p:txBody>
      </p:sp>
    </p:spTree>
    <p:extLst>
      <p:ext uri="{BB962C8B-B14F-4D97-AF65-F5344CB8AC3E}">
        <p14:creationId xmlns:p14="http://schemas.microsoft.com/office/powerpoint/2010/main" val="39731141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Click="0" advTm="35250">
        <p:fade/>
      </p:transition>
    </mc:Choice>
    <mc:Fallback>
      <p:transition spd="med" advClick="0" advTm="35250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563FABE-55EE-5878-A435-082B292BE78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EECA69-0DC1-8817-758F-6531D76E6C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Chorus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D09B0A-5975-6E1D-4C23-19A835F413B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i="1" dirty="0"/>
              <a:t>Wonderful the matchless grace of Jesus, </a:t>
            </a:r>
          </a:p>
          <a:p>
            <a:r>
              <a:rPr lang="en-US" i="1" dirty="0"/>
              <a:t>Deeper than the mighty rolling sea; </a:t>
            </a:r>
          </a:p>
          <a:p>
            <a:r>
              <a:rPr lang="en-US" i="1" dirty="0"/>
              <a:t>Wonderful grace all sufficient for me, for even me;</a:t>
            </a:r>
          </a:p>
          <a:p>
            <a:r>
              <a:rPr lang="en-US" i="1" dirty="0"/>
              <a:t> Broader than the scope of my transgressions, </a:t>
            </a:r>
          </a:p>
          <a:p>
            <a:r>
              <a:rPr lang="en-US" i="1" dirty="0"/>
              <a:t>Greater than all my sin and shame; </a:t>
            </a:r>
          </a:p>
          <a:p>
            <a:r>
              <a:rPr lang="en-US" i="1" dirty="0"/>
              <a:t>O magnify the precious name of Jesus, </a:t>
            </a:r>
          </a:p>
          <a:p>
            <a:r>
              <a:rPr lang="en-US" i="1" dirty="0"/>
              <a:t>Praise His name!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9318516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 advTm="36000">
        <p:fade/>
      </p:transition>
    </mc:Choice>
    <mc:Fallback>
      <p:transition spd="med" advTm="36000">
        <p:fade/>
      </p:transition>
    </mc:Fallback>
  </mc:AlternateContent>
</p:sld>
</file>

<file path=ppt/theme/theme1.xml><?xml version="1.0" encoding="utf-8"?>
<a:theme xmlns:a="http://schemas.openxmlformats.org/drawingml/2006/main" name="Another Year is Dawning - Organ">
  <a:themeElements>
    <a:clrScheme name="Office Them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When I Survey the Wondrous Cross 16x9 - Organ</Template>
  <TotalTime>5126</TotalTime>
  <Words>317</Words>
  <Application>Microsoft Office PowerPoint</Application>
  <PresentationFormat>Widescreen</PresentationFormat>
  <Paragraphs>54</Paragraphs>
  <Slides>7</Slides>
  <Notes>3</Notes>
  <HiddenSlides>0</HiddenSlides>
  <MMClips>1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Aptos</vt:lpstr>
      <vt:lpstr>Arial</vt:lpstr>
      <vt:lpstr>Another Year is Dawning - Organ</vt:lpstr>
      <vt:lpstr>Wonderful Grace of Jesus</vt:lpstr>
      <vt:lpstr>Verse 1</vt:lpstr>
      <vt:lpstr>Chorus</vt:lpstr>
      <vt:lpstr>Verse 2</vt:lpstr>
      <vt:lpstr>Chorus</vt:lpstr>
      <vt:lpstr>Verse 3</vt:lpstr>
      <vt:lpstr>Chorus</vt:lpstr>
    </vt:vector>
  </TitlesOfParts>
  <Company/>
  <LinksUpToDate>false</LinksUpToDate>
  <SharedDoc>false</SharedDoc>
  <HyperlinkBase>https://hymncommons.org</HyperlinkBase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Wonderful Grace of Jesus</dc:title>
  <dc:subject>Christian hymn</dc:subject>
  <dc:creator>RONNIE NELSON</dc:creator>
  <cp:keywords>Christian hymn</cp:keywords>
  <dc:description>Free, public domain hymn and presentation.</dc:description>
  <cp:lastModifiedBy>RONNIE NELSON</cp:lastModifiedBy>
  <cp:revision>240</cp:revision>
  <dcterms:created xsi:type="dcterms:W3CDTF">2025-12-17T00:34:02Z</dcterms:created>
  <dcterms:modified xsi:type="dcterms:W3CDTF">2026-10-15T00:48:27Z</dcterms:modified>
  <cp:category>music, hymn</cp:category>
</cp:coreProperties>
</file>