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5" r:id="rId6"/>
    <p:sldId id="258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376B8-60A3-4227-B09E-6AE1EFE2D6CA}" v="23" dt="2026-10-15T00:40:09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10-15T00:50:28.539" v="20" actId="1076"/>
      <pc:docMkLst>
        <pc:docMk/>
      </pc:docMkLst>
      <pc:sldChg chg="addSp modSp mod modTransition modAnim">
        <pc:chgData name="RONNIE NELSON" userId="e9869384eb4b37d4" providerId="LiveId" clId="{4BB06154-6202-49C3-AE11-FE9A36534DCE}" dt="2026-10-15T00:50:28.539" v="20" actId="1076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5T00:50:28.539" v="20" actId="1076"/>
          <ac:spMkLst>
            <pc:docMk/>
            <pc:sldMk cId="3717862308" sldId="256"/>
            <ac:spMk id="2" creationId="{759D7056-EEB2-C7BD-D400-700479A38C1B}"/>
          </ac:spMkLst>
        </pc:spChg>
        <pc:picChg chg="add mod">
          <ac:chgData name="RONNIE NELSON" userId="e9869384eb4b37d4" providerId="LiveId" clId="{4BB06154-6202-49C3-AE11-FE9A36534DCE}" dt="2026-10-15T00:32:55.938" v="8"/>
          <ac:picMkLst>
            <pc:docMk/>
            <pc:sldMk cId="3717862308" sldId="256"/>
            <ac:picMk id="4" creationId="{B0D0F302-0B1C-B1D6-A9BB-245BAA029E2C}"/>
          </ac:picMkLst>
        </pc:picChg>
      </pc:sldChg>
      <pc:sldChg chg="modSp modTransition">
        <pc:chgData name="RONNIE NELSON" userId="e9869384eb4b37d4" providerId="LiveId" clId="{4BB06154-6202-49C3-AE11-FE9A36534DCE}" dt="2026-10-15T00:40:01.543" v="15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4T20:35:45.659" v="0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15T00:40:01.543" v="15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4T22:52:27.307" v="3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15T00:40:01.543" v="15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4T20:37:21.037" v="2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Transition">
        <pc:chgData name="RONNIE NELSON" userId="e9869384eb4b37d4" providerId="LiveId" clId="{4BB06154-6202-49C3-AE11-FE9A36534DCE}" dt="2026-10-15T00:36:00.408" v="14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4T20:36:33.693" v="1"/>
          <ac:spMkLst>
            <pc:docMk/>
            <pc:sldMk cId="2229668122" sldId="264"/>
            <ac:spMk id="3" creationId="{0663AEF2-40DC-F661-0041-FB40570CCCE7}"/>
          </ac:spMkLst>
        </pc:spChg>
      </pc:sldChg>
      <pc:sldChg chg="add modTransition">
        <pc:chgData name="RONNIE NELSON" userId="e9869384eb4b37d4" providerId="LiveId" clId="{4BB06154-6202-49C3-AE11-FE9A36534DCE}" dt="2026-10-15T00:36:00.408" v="14"/>
        <pc:sldMkLst>
          <pc:docMk/>
          <pc:sldMk cId="3720292523" sldId="265"/>
        </pc:sldMkLst>
      </pc:sldChg>
      <pc:sldChg chg="add modTransition">
        <pc:chgData name="RONNIE NELSON" userId="e9869384eb4b37d4" providerId="LiveId" clId="{4BB06154-6202-49C3-AE11-FE9A36534DCE}" dt="2026-10-15T00:40:09.561" v="17"/>
        <pc:sldMkLst>
          <pc:docMk/>
          <pc:sldMk cId="1493185165" sldId="266"/>
        </pc:sldMkLst>
      </pc:sldChg>
      <pc:sldMasterChg chg="modSp">
        <pc:chgData name="RONNIE NELSON" userId="e9869384eb4b37d4" providerId="LiveId" clId="{4BB06154-6202-49C3-AE11-FE9A36534DCE}" dt="2026-10-15T00:32:37.184" v="7"/>
        <pc:sldMasterMkLst>
          <pc:docMk/>
          <pc:sldMasterMk cId="1489537540" sldId="2147483744"/>
        </pc:sldMasterMkLst>
        <pc:picChg chg="mod">
          <ac:chgData name="RONNIE NELSON" userId="e9869384eb4b37d4" providerId="LiveId" clId="{4BB06154-6202-49C3-AE11-FE9A36534DCE}" dt="2026-10-15T00:32:37.184" v="7"/>
          <ac:picMkLst>
            <pc:docMk/>
            <pc:sldMasterMk cId="1489537540" sldId="2147483744"/>
            <ac:picMk id="6" creationId="{E892E277-E449-C86F-2577-FCB0FDF7057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92E277-E449-C86F-2577-FCB0FDF70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2084"/>
            <a:ext cx="9144000" cy="916232"/>
          </a:xfrm>
        </p:spPr>
        <p:txBody>
          <a:bodyPr>
            <a:normAutofit fontScale="90000"/>
          </a:bodyPr>
          <a:lstStyle/>
          <a:p>
            <a:r>
              <a:rPr lang="en-US" dirty="0"/>
              <a:t>Wonderful Grace of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Haldor </a:t>
            </a:r>
            <a:r>
              <a:rPr lang="en-US" dirty="0" err="1"/>
              <a:t>Lillenas</a:t>
            </a:r>
            <a:r>
              <a:rPr lang="en-US"/>
              <a:t>, 1918 </a:t>
            </a:r>
            <a:endParaRPr lang="en-US" dirty="0"/>
          </a:p>
        </p:txBody>
      </p:sp>
      <p:pic>
        <p:nvPicPr>
          <p:cNvPr id="4" name="Wonderful Grace of Jesus">
            <a:hlinkClick r:id="" action="ppaction://media"/>
            <a:extLst>
              <a:ext uri="{FF2B5EF4-FFF2-40B4-BE49-F238E27FC236}">
                <a16:creationId xmlns:a16="http://schemas.microsoft.com/office/drawing/2014/main" id="{B0D0F302-0B1C-B1D6-A9BB-245BAA029E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800">
        <p:fade/>
      </p:transition>
    </mc:Choice>
    <mc:Fallback xmlns="">
      <p:transition spd="med" advClick="0" advTm="7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Wonderful grace of Jesus, </a:t>
            </a:r>
          </a:p>
          <a:p>
            <a:r>
              <a:rPr lang="en-US" dirty="0"/>
              <a:t>Greater than all my sin; </a:t>
            </a:r>
          </a:p>
          <a:p>
            <a:r>
              <a:rPr lang="en-US" dirty="0"/>
              <a:t>How shall my tongue describe it, </a:t>
            </a:r>
          </a:p>
          <a:p>
            <a:r>
              <a:rPr lang="en-US" dirty="0"/>
              <a:t>Where shall its praise begin? </a:t>
            </a:r>
          </a:p>
          <a:p>
            <a:r>
              <a:rPr lang="en-US" dirty="0"/>
              <a:t>Taking away my burden, </a:t>
            </a:r>
          </a:p>
          <a:p>
            <a:r>
              <a:rPr lang="en-US" dirty="0"/>
              <a:t>Setting my spirit free. </a:t>
            </a:r>
          </a:p>
          <a:p>
            <a:r>
              <a:rPr lang="en-US" dirty="0"/>
              <a:t>For the wonderful grace of Jesus reaches me.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250">
        <p:fade/>
      </p:transition>
    </mc:Choice>
    <mc:Fallback xmlns="">
      <p:transition spd="med" advClick="0" advTm="35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Wonderful the matchless grace of Jesus, </a:t>
            </a:r>
          </a:p>
          <a:p>
            <a:r>
              <a:rPr lang="en-US" i="1" dirty="0"/>
              <a:t>Deeper than the mighty rolling sea; </a:t>
            </a:r>
          </a:p>
          <a:p>
            <a:r>
              <a:rPr lang="en-US" i="1" dirty="0"/>
              <a:t>Wonderful grace all sufficient for me, for even me;</a:t>
            </a:r>
          </a:p>
          <a:p>
            <a:r>
              <a:rPr lang="en-US" i="1" dirty="0"/>
              <a:t> Broader than the scope of my transgressions, </a:t>
            </a:r>
          </a:p>
          <a:p>
            <a:r>
              <a:rPr lang="en-US" i="1" dirty="0"/>
              <a:t>Greater than all my sin and shame; </a:t>
            </a:r>
          </a:p>
          <a:p>
            <a:r>
              <a:rPr lang="en-US" i="1" dirty="0"/>
              <a:t>O magnify the precious name of Jesus, </a:t>
            </a:r>
          </a:p>
          <a:p>
            <a:r>
              <a:rPr lang="en-US" i="1" dirty="0"/>
              <a:t>Praise His name!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500">
        <p:fade/>
      </p:transition>
    </mc:Choice>
    <mc:Fallback xmlns="">
      <p:transition spd="med" advTm="3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Wonderful grace of Jesus, </a:t>
            </a:r>
          </a:p>
          <a:p>
            <a:r>
              <a:rPr lang="en-US" dirty="0"/>
              <a:t>Reaching to all the lost, </a:t>
            </a:r>
          </a:p>
          <a:p>
            <a:r>
              <a:rPr lang="en-US" dirty="0"/>
              <a:t>By it I have been pardoned, </a:t>
            </a:r>
          </a:p>
          <a:p>
            <a:r>
              <a:rPr lang="en-US" dirty="0"/>
              <a:t>Saved to the uttermost; </a:t>
            </a:r>
          </a:p>
          <a:p>
            <a:r>
              <a:rPr lang="en-US" dirty="0"/>
              <a:t>Chains have been torn asunder, </a:t>
            </a:r>
          </a:p>
          <a:p>
            <a:r>
              <a:rPr lang="en-US" dirty="0"/>
              <a:t>Giving me liberty, </a:t>
            </a:r>
          </a:p>
          <a:p>
            <a:r>
              <a:rPr lang="en-US" dirty="0"/>
              <a:t>For the wonderful grace of Jesus reaches me.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250">
        <p:fade/>
      </p:transition>
    </mc:Choice>
    <mc:Fallback xmlns="">
      <p:transition spd="med" advTm="35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23130-DC38-98FE-8358-8261D124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AA104-1162-D079-1825-433B43D9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31560-7D3B-6538-B1E5-2F826A2CA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Wonderful the matchless grace of Jesus, </a:t>
            </a:r>
          </a:p>
          <a:p>
            <a:r>
              <a:rPr lang="en-US" i="1" dirty="0"/>
              <a:t>Deeper than the mighty rolling sea; </a:t>
            </a:r>
          </a:p>
          <a:p>
            <a:r>
              <a:rPr lang="en-US" i="1" dirty="0"/>
              <a:t>Wonderful grace all sufficient for me, for even me;</a:t>
            </a:r>
          </a:p>
          <a:p>
            <a:r>
              <a:rPr lang="en-US" i="1" dirty="0"/>
              <a:t> Broader than the scope of my transgressions, </a:t>
            </a:r>
          </a:p>
          <a:p>
            <a:r>
              <a:rPr lang="en-US" i="1" dirty="0"/>
              <a:t>Greater than all my sin and shame; </a:t>
            </a:r>
          </a:p>
          <a:p>
            <a:r>
              <a:rPr lang="en-US" i="1" dirty="0"/>
              <a:t>O magnify the precious name of Jesus, </a:t>
            </a:r>
          </a:p>
          <a:p>
            <a:r>
              <a:rPr lang="en-US" i="1" dirty="0"/>
              <a:t>Praise His name!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9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500">
        <p:fade/>
      </p:transition>
    </mc:Choice>
    <mc:Fallback xmlns="">
      <p:transition spd="med" advTm="34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Wonderful grace of Jesus, </a:t>
            </a:r>
          </a:p>
          <a:p>
            <a:r>
              <a:rPr lang="en-US" dirty="0"/>
              <a:t>Reaching the most defiled, </a:t>
            </a:r>
          </a:p>
          <a:p>
            <a:r>
              <a:rPr lang="en-US" dirty="0"/>
              <a:t>By its transforming power </a:t>
            </a:r>
          </a:p>
          <a:p>
            <a:r>
              <a:rPr lang="en-US" dirty="0"/>
              <a:t>Making him God's dear child, </a:t>
            </a:r>
          </a:p>
          <a:p>
            <a:r>
              <a:rPr lang="en-US" dirty="0"/>
              <a:t>Purchasing peace and heaven </a:t>
            </a:r>
          </a:p>
          <a:p>
            <a:r>
              <a:rPr lang="en-US" dirty="0"/>
              <a:t>For all eternity; </a:t>
            </a:r>
          </a:p>
          <a:p>
            <a:r>
              <a:rPr lang="en-US" dirty="0"/>
              <a:t>For the wonderful grace of Jesus reaches me.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250">
        <p:fade/>
      </p:transition>
    </mc:Choice>
    <mc:Fallback xmlns="">
      <p:transition spd="med" advClick="0" advTm="3525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FABE-55EE-5878-A435-082B292BE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CA69-0DC1-8817-758F-6531D76E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9B0A-5975-6E1D-4C23-19A835F41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Wonderful the matchless grace of Jesus, </a:t>
            </a:r>
          </a:p>
          <a:p>
            <a:r>
              <a:rPr lang="en-US" i="1" dirty="0"/>
              <a:t>Deeper than the mighty rolling sea; </a:t>
            </a:r>
          </a:p>
          <a:p>
            <a:r>
              <a:rPr lang="en-US" i="1" dirty="0"/>
              <a:t>Wonderful grace all sufficient for me, for even me;</a:t>
            </a:r>
          </a:p>
          <a:p>
            <a:r>
              <a:rPr lang="en-US" i="1" dirty="0"/>
              <a:t> Broader than the scope of my transgressions, </a:t>
            </a:r>
          </a:p>
          <a:p>
            <a:r>
              <a:rPr lang="en-US" i="1" dirty="0"/>
              <a:t>Greater than all my sin and shame; </a:t>
            </a:r>
          </a:p>
          <a:p>
            <a:r>
              <a:rPr lang="en-US" i="1" dirty="0"/>
              <a:t>O magnify the precious name of Jesus, </a:t>
            </a:r>
          </a:p>
          <a:p>
            <a:r>
              <a:rPr lang="en-US" i="1" dirty="0"/>
              <a:t>Praise His name!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8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00">
        <p:fade/>
      </p:transition>
    </mc:Choice>
    <mc:Fallback xmlns="">
      <p:transition spd="med" advTm="3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5118</TotalTime>
  <Words>317</Words>
  <Application>Microsoft Office PowerPoint</Application>
  <PresentationFormat>Widescreen</PresentationFormat>
  <Paragraphs>54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Wonderful Grace of Jesus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Grace of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2026-10-15T00:50:28Z</dcterms:modified>
  <cp:category>music, hymn</cp:category>
</cp:coreProperties>
</file>