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6850F4-E4C4-4908-B01A-86A147AB7E5C}" v="4" dt="2026-10-14T02:14:32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14T02:14:32.897" v="3"/>
      <pc:docMkLst>
        <pc:docMk/>
      </pc:docMkLst>
      <pc:sldChg chg="addSp modSp modAnim">
        <pc:chgData name="RONNIE NELSON" userId="e9869384eb4b37d4" providerId="LiveId" clId="{4BB06154-6202-49C3-AE11-FE9A36534DCE}" dt="2026-10-14T02:14:32.897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14T02:14:26.546" v="0"/>
          <ac:picMkLst>
            <pc:docMk/>
            <pc:sldMk cId="3717862308" sldId="256"/>
            <ac:picMk id="12" creationId="{68F9A318-9944-BA70-6E99-4B2721C0AFC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2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4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2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2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1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6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96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98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41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75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A340A7-FBAC-1F43-6676-43E4D4BA9D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4" r="1193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48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Will the Circle Be Unbroken?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Ada R. Habershon, 1907</a:t>
            </a:r>
          </a:p>
          <a:p>
            <a:r>
              <a:rPr lang="en-US" dirty="0"/>
              <a:t>Music by: Charles H. Gabriel</a:t>
            </a:r>
            <a:r>
              <a:rPr lang="en-US"/>
              <a:t>, 1907      </a:t>
            </a:r>
            <a:endParaRPr lang="en-US" dirty="0"/>
          </a:p>
        </p:txBody>
      </p:sp>
      <p:pic>
        <p:nvPicPr>
          <p:cNvPr id="12" name="Will the Circle Be Unbroken">
            <a:hlinkClick r:id="" action="ppaction://media"/>
            <a:extLst>
              <a:ext uri="{FF2B5EF4-FFF2-40B4-BE49-F238E27FC236}">
                <a16:creationId xmlns:a16="http://schemas.microsoft.com/office/drawing/2014/main" id="{68F9A318-9944-BA70-6E99-4B2721C0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300">
        <p:fade/>
      </p:transition>
    </mc:Choice>
    <mc:Fallback>
      <p:transition spd="med" advClick="0" advTm="7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573BCC-B9A2-E162-48E5-41DEFD8CC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There are loved ones in the glory </a:t>
            </a:r>
          </a:p>
          <a:p>
            <a:r>
              <a:rPr lang="en-US" dirty="0"/>
              <a:t>Whose dear forms you often miss, </a:t>
            </a:r>
          </a:p>
          <a:p>
            <a:r>
              <a:rPr lang="en-US" dirty="0"/>
              <a:t>When you close your earthly story </a:t>
            </a:r>
          </a:p>
          <a:p>
            <a:r>
              <a:rPr lang="en-US" dirty="0"/>
              <a:t>Will you join them in their bliss? </a:t>
            </a:r>
          </a:p>
          <a:p>
            <a:endParaRPr lang="en-US" dirty="0"/>
          </a:p>
          <a:p>
            <a:r>
              <a:rPr lang="en-US" dirty="0"/>
              <a:t>Will the circle be unbroken </a:t>
            </a:r>
          </a:p>
          <a:p>
            <a:r>
              <a:rPr lang="en-US" dirty="0"/>
              <a:t>By and by, by and by? </a:t>
            </a:r>
          </a:p>
          <a:p>
            <a:r>
              <a:rPr lang="en-US" dirty="0"/>
              <a:t>Is a better home awaiting </a:t>
            </a:r>
          </a:p>
          <a:p>
            <a:r>
              <a:rPr lang="en-US" dirty="0"/>
              <a:t>In the sky, in the sky?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BC16FB-2149-3369-67BA-DE3F0DF10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In the joyous days of childhood, </a:t>
            </a:r>
          </a:p>
          <a:p>
            <a:r>
              <a:rPr lang="en-US" dirty="0"/>
              <a:t>Oft they told of wondrous love </a:t>
            </a:r>
          </a:p>
          <a:p>
            <a:r>
              <a:rPr lang="en-US" dirty="0"/>
              <a:t>Pointed to the dying Savior, </a:t>
            </a:r>
          </a:p>
          <a:p>
            <a:r>
              <a:rPr lang="en-US" dirty="0"/>
              <a:t>Now they dwell with Him above.</a:t>
            </a:r>
          </a:p>
          <a:p>
            <a:endParaRPr lang="en-US" dirty="0"/>
          </a:p>
          <a:p>
            <a:r>
              <a:rPr lang="en-US" dirty="0"/>
              <a:t>Will the circle be unbroken </a:t>
            </a:r>
          </a:p>
          <a:p>
            <a:r>
              <a:rPr lang="en-US" dirty="0"/>
              <a:t>By and by, by and by? </a:t>
            </a:r>
          </a:p>
          <a:p>
            <a:r>
              <a:rPr lang="en-US" dirty="0"/>
              <a:t>Is a better home awaiting </a:t>
            </a:r>
          </a:p>
          <a:p>
            <a:r>
              <a:rPr lang="en-US" dirty="0"/>
              <a:t>In the sky, in the sky?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750">
        <p:fade/>
      </p:transition>
    </mc:Choice>
    <mc:Fallback>
      <p:transition spd="med" advTm="32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B929A5-3B81-DAF0-4B29-E40C806C7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You remember songs of heaven, </a:t>
            </a:r>
          </a:p>
          <a:p>
            <a:r>
              <a:rPr lang="en-US" dirty="0"/>
              <a:t>Which you sang with childish voice, </a:t>
            </a:r>
          </a:p>
          <a:p>
            <a:r>
              <a:rPr lang="en-US" dirty="0"/>
              <a:t>Do you love the hymns they taught you, </a:t>
            </a:r>
          </a:p>
          <a:p>
            <a:r>
              <a:rPr lang="en-US" dirty="0"/>
              <a:t>Or are songs of earth your choice?</a:t>
            </a:r>
          </a:p>
          <a:p>
            <a:endParaRPr lang="en-US" dirty="0"/>
          </a:p>
          <a:p>
            <a:r>
              <a:rPr lang="en-US" dirty="0"/>
              <a:t>Will the circle be unbroken </a:t>
            </a:r>
          </a:p>
          <a:p>
            <a:r>
              <a:rPr lang="en-US" dirty="0"/>
              <a:t>By and by, by and by? </a:t>
            </a:r>
          </a:p>
          <a:p>
            <a:r>
              <a:rPr lang="en-US" dirty="0"/>
              <a:t>Is a better home awaiting </a:t>
            </a:r>
          </a:p>
          <a:p>
            <a:r>
              <a:rPr lang="en-US" dirty="0"/>
              <a:t>In the sky, in the sky?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57DF31-909C-D346-0598-E84F55452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You can picture happy </a:t>
            </a:r>
            <a:r>
              <a:rPr lang="en-US" dirty="0" err="1"/>
              <a:t>gath'rings</a:t>
            </a:r>
            <a:r>
              <a:rPr lang="en-US" dirty="0"/>
              <a:t> </a:t>
            </a:r>
          </a:p>
          <a:p>
            <a:r>
              <a:rPr lang="en-US" dirty="0"/>
              <a:t>Round the fireside long ago, </a:t>
            </a:r>
          </a:p>
          <a:p>
            <a:r>
              <a:rPr lang="en-US" dirty="0"/>
              <a:t>And you think of earthly partings, </a:t>
            </a:r>
          </a:p>
          <a:p>
            <a:r>
              <a:rPr lang="en-US" dirty="0"/>
              <a:t>When they left you here below. </a:t>
            </a:r>
          </a:p>
          <a:p>
            <a:endParaRPr lang="en-US" dirty="0"/>
          </a:p>
          <a:p>
            <a:r>
              <a:rPr lang="en-US" dirty="0"/>
              <a:t>Will the circle be unbroken </a:t>
            </a:r>
          </a:p>
          <a:p>
            <a:r>
              <a:rPr lang="en-US" dirty="0"/>
              <a:t>By and by, by and by? </a:t>
            </a:r>
          </a:p>
          <a:p>
            <a:r>
              <a:rPr lang="en-US" dirty="0"/>
              <a:t>Is a better home awaiting </a:t>
            </a:r>
          </a:p>
          <a:p>
            <a:r>
              <a:rPr lang="en-US" dirty="0"/>
              <a:t>In the sky, in the sky?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18399-3B88-A495-F950-F23A45CDE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182B7E-E569-F02F-DB7D-63441B820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9368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BFD7BF-DB6F-5FE6-1996-34CCD659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49A6B-9B2F-C2B6-5783-55BAC8FC4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One by one their seats were emptied, </a:t>
            </a:r>
          </a:p>
          <a:p>
            <a:r>
              <a:rPr lang="en-US" dirty="0"/>
              <a:t>One by one they went away, </a:t>
            </a:r>
          </a:p>
          <a:p>
            <a:r>
              <a:rPr lang="en-US" dirty="0"/>
              <a:t>Now the family is parted, </a:t>
            </a:r>
          </a:p>
          <a:p>
            <a:r>
              <a:rPr lang="en-US" dirty="0"/>
              <a:t>Will it be complete one day?</a:t>
            </a:r>
          </a:p>
          <a:p>
            <a:endParaRPr lang="en-US" dirty="0"/>
          </a:p>
          <a:p>
            <a:r>
              <a:rPr lang="en-US" dirty="0"/>
              <a:t>Will the circle be unbroken </a:t>
            </a:r>
          </a:p>
          <a:p>
            <a:r>
              <a:rPr lang="en-US" dirty="0"/>
              <a:t>By and by, by and by? </a:t>
            </a:r>
          </a:p>
          <a:p>
            <a:r>
              <a:rPr lang="en-US" dirty="0"/>
              <a:t>Is a better home awaiting </a:t>
            </a:r>
          </a:p>
          <a:p>
            <a:r>
              <a:rPr lang="en-US" dirty="0"/>
              <a:t>In the sky, in the sky? </a:t>
            </a:r>
          </a:p>
        </p:txBody>
      </p:sp>
    </p:spTree>
    <p:extLst>
      <p:ext uri="{BB962C8B-B14F-4D97-AF65-F5344CB8AC3E}">
        <p14:creationId xmlns:p14="http://schemas.microsoft.com/office/powerpoint/2010/main" val="70703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000">
        <p:fade/>
      </p:transition>
    </mc:Choice>
    <mc:Fallback>
      <p:transition spd="med" advTm="3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Will the Circle Be Unbroken 16x9</Template>
  <TotalTime>5035</TotalTime>
  <Words>313</Words>
  <Application>Microsoft Office PowerPoint</Application>
  <PresentationFormat>On-screen Show (4:3)</PresentationFormat>
  <Paragraphs>58</Paragraphs>
  <Slides>6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Will the Circle Be Unbroken?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 the Circle Be Unbroken?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2026-10-14T02:15:36Z</dcterms:modified>
  <cp:category>music, hymn</cp:category>
</cp:coreProperties>
</file>