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8"/>
  </p:notesMasterIdLst>
  <p:sldIdLst>
    <p:sldId id="256" r:id="rId2"/>
    <p:sldId id="257" r:id="rId3"/>
    <p:sldId id="262" r:id="rId4"/>
    <p:sldId id="258" r:id="rId5"/>
    <p:sldId id="263" r:id="rId6"/>
    <p:sldId id="267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9F966BE-0303-4486-B8DC-7370913196F9}" v="29" dt="2026-10-14T02:05:19.1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422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modSld">
      <pc:chgData name="RONNIE NELSON" userId="e9869384eb4b37d4" providerId="LiveId" clId="{4BB06154-6202-49C3-AE11-FE9A36534DCE}" dt="2026-10-14T02:05:19.189" v="21"/>
      <pc:docMkLst>
        <pc:docMk/>
      </pc:docMkLst>
      <pc:sldChg chg="addSp modSp modTransition modAnim">
        <pc:chgData name="RONNIE NELSON" userId="e9869384eb4b37d4" providerId="LiveId" clId="{4BB06154-6202-49C3-AE11-FE9A36534DCE}" dt="2026-10-14T02:01:53.338" v="19"/>
        <pc:sldMkLst>
          <pc:docMk/>
          <pc:sldMk cId="3717862308" sldId="256"/>
        </pc:sldMkLst>
        <pc:spChg chg="mod">
          <ac:chgData name="RONNIE NELSON" userId="e9869384eb4b37d4" providerId="LiveId" clId="{4BB06154-6202-49C3-AE11-FE9A36534DCE}" dt="2026-10-14T01:24:11.018" v="1"/>
          <ac:spMkLst>
            <pc:docMk/>
            <pc:sldMk cId="3717862308" sldId="256"/>
            <ac:spMk id="3" creationId="{F4E7F4EA-A72F-2F68-AEB2-C8B509BFB5AC}"/>
          </ac:spMkLst>
        </pc:spChg>
        <pc:picChg chg="add mod">
          <ac:chgData name="RONNIE NELSON" userId="e9869384eb4b37d4" providerId="LiveId" clId="{4BB06154-6202-49C3-AE11-FE9A36534DCE}" dt="2026-10-14T02:01:49.237" v="16"/>
          <ac:picMkLst>
            <pc:docMk/>
            <pc:sldMk cId="3717862308" sldId="256"/>
            <ac:picMk id="8" creationId="{8C70B5E2-09FB-3713-CABB-748060CE86EC}"/>
          </ac:picMkLst>
        </pc:picChg>
      </pc:sldChg>
      <pc:sldChg chg="modSp modTransition">
        <pc:chgData name="RONNIE NELSON" userId="e9869384eb4b37d4" providerId="LiveId" clId="{4BB06154-6202-49C3-AE11-FE9A36534DCE}" dt="2026-10-14T02:05:19.189" v="21"/>
        <pc:sldMkLst>
          <pc:docMk/>
          <pc:sldMk cId="1023915166" sldId="257"/>
        </pc:sldMkLst>
        <pc:spChg chg="mod">
          <ac:chgData name="RONNIE NELSON" userId="e9869384eb4b37d4" providerId="LiveId" clId="{4BB06154-6202-49C3-AE11-FE9A36534DCE}" dt="2026-10-14T01:24:28.420" v="2"/>
          <ac:spMkLst>
            <pc:docMk/>
            <pc:sldMk cId="1023915166" sldId="257"/>
            <ac:spMk id="3" creationId="{F1F2989C-1A00-A956-9FF4-D6438220AFF4}"/>
          </ac:spMkLst>
        </pc:spChg>
      </pc:sldChg>
      <pc:sldChg chg="modSp modTransition">
        <pc:chgData name="RONNIE NELSON" userId="e9869384eb4b37d4" providerId="LiveId" clId="{4BB06154-6202-49C3-AE11-FE9A36534DCE}" dt="2026-10-14T02:05:19.189" v="21"/>
        <pc:sldMkLst>
          <pc:docMk/>
          <pc:sldMk cId="3973114123" sldId="258"/>
        </pc:sldMkLst>
        <pc:spChg chg="mod">
          <ac:chgData name="RONNIE NELSON" userId="e9869384eb4b37d4" providerId="LiveId" clId="{4BB06154-6202-49C3-AE11-FE9A36534DCE}" dt="2026-10-14T01:27:11.406" v="8"/>
          <ac:spMkLst>
            <pc:docMk/>
            <pc:sldMk cId="3973114123" sldId="258"/>
            <ac:spMk id="3" creationId="{79B767A4-700C-2B49-542C-8BE818F4DD17}"/>
          </ac:spMkLst>
        </pc:spChg>
      </pc:sldChg>
      <pc:sldChg chg="modSp modTransition">
        <pc:chgData name="RONNIE NELSON" userId="e9869384eb4b37d4" providerId="LiveId" clId="{4BB06154-6202-49C3-AE11-FE9A36534DCE}" dt="2026-10-14T02:05:19.189" v="21"/>
        <pc:sldMkLst>
          <pc:docMk/>
          <pc:sldMk cId="2838892107" sldId="262"/>
        </pc:sldMkLst>
        <pc:spChg chg="mod">
          <ac:chgData name="RONNIE NELSON" userId="e9869384eb4b37d4" providerId="LiveId" clId="{4BB06154-6202-49C3-AE11-FE9A36534DCE}" dt="2026-10-14T01:27:04.893" v="7"/>
          <ac:spMkLst>
            <pc:docMk/>
            <pc:sldMk cId="2838892107" sldId="262"/>
            <ac:spMk id="3" creationId="{CD8AA68A-BBB3-69FE-A755-9BE558F0D97D}"/>
          </ac:spMkLst>
        </pc:spChg>
      </pc:sldChg>
      <pc:sldChg chg="modSp modTransition">
        <pc:chgData name="RONNIE NELSON" userId="e9869384eb4b37d4" providerId="LiveId" clId="{4BB06154-6202-49C3-AE11-FE9A36534DCE}" dt="2026-10-14T02:05:19.189" v="21"/>
        <pc:sldMkLst>
          <pc:docMk/>
          <pc:sldMk cId="922524188" sldId="263"/>
        </pc:sldMkLst>
        <pc:spChg chg="mod">
          <ac:chgData name="RONNIE NELSON" userId="e9869384eb4b37d4" providerId="LiveId" clId="{4BB06154-6202-49C3-AE11-FE9A36534DCE}" dt="2026-10-14T01:27:17.321" v="9"/>
          <ac:spMkLst>
            <pc:docMk/>
            <pc:sldMk cId="922524188" sldId="263"/>
            <ac:spMk id="3" creationId="{BE866D55-C378-6F7C-1F88-262890DE8E35}"/>
          </ac:spMkLst>
        </pc:spChg>
      </pc:sldChg>
      <pc:sldChg chg="modSp modTransition">
        <pc:chgData name="RONNIE NELSON" userId="e9869384eb4b37d4" providerId="LiveId" clId="{4BB06154-6202-49C3-AE11-FE9A36534DCE}" dt="2026-10-14T02:05:10.393" v="20"/>
        <pc:sldMkLst>
          <pc:docMk/>
          <pc:sldMk cId="707035780" sldId="267"/>
        </pc:sldMkLst>
        <pc:spChg chg="mod">
          <ac:chgData name="RONNIE NELSON" userId="e9869384eb4b37d4" providerId="LiveId" clId="{4BB06154-6202-49C3-AE11-FE9A36534DCE}" dt="2026-10-14T01:27:23.577" v="10"/>
          <ac:spMkLst>
            <pc:docMk/>
            <pc:sldMk cId="707035780" sldId="267"/>
            <ac:spMk id="3" creationId="{34F49A6B-9B2F-C2B6-5783-55BAC8FC4D9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C27747-A475-8AC8-8FB0-8A6BE30118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A23CA8-CA66-87B7-57B1-B190DB075E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7B42C5E-3C18-B397-589B-FCDEC7C40C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024DC8-30F6-B979-4996-F780BFBB98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8404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548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8171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5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7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950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723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2565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9048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031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998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3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1198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973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312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9A340A7-FBAC-1F43-6676-43E4D4BA9D99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367482"/>
            <a:ext cx="105156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9537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Will the Circle Be Unbroken?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 by: Ada R. Habershon, 1907</a:t>
            </a:r>
          </a:p>
          <a:p>
            <a:r>
              <a:rPr lang="en-US" dirty="0"/>
              <a:t>Music by: Charles H. Gabriel</a:t>
            </a:r>
            <a:r>
              <a:rPr lang="en-US"/>
              <a:t>, 1907 </a:t>
            </a:r>
            <a:endParaRPr lang="en-US" dirty="0"/>
          </a:p>
        </p:txBody>
      </p:sp>
      <p:pic>
        <p:nvPicPr>
          <p:cNvPr id="8" name="Will the Circle Be Unbroken">
            <a:hlinkClick r:id="" action="ppaction://media"/>
            <a:extLst>
              <a:ext uri="{FF2B5EF4-FFF2-40B4-BE49-F238E27FC236}">
                <a16:creationId xmlns:a16="http://schemas.microsoft.com/office/drawing/2014/main" id="{8C70B5E2-09FB-3713-CABB-748060CE86E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55848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7300">
        <p:fade/>
      </p:transition>
    </mc:Choice>
    <mc:Fallback>
      <p:transition spd="med" advClick="0" advTm="73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1573BCC-B9A2-E162-48E5-41DEFD8CCD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There are loved ones in the glory </a:t>
            </a:r>
          </a:p>
          <a:p>
            <a:r>
              <a:rPr lang="en-US" dirty="0"/>
              <a:t>Whose dear forms you often miss, </a:t>
            </a:r>
          </a:p>
          <a:p>
            <a:r>
              <a:rPr lang="en-US" dirty="0"/>
              <a:t>When you close your earthly story </a:t>
            </a:r>
          </a:p>
          <a:p>
            <a:r>
              <a:rPr lang="en-US" dirty="0"/>
              <a:t>Will you join them in their bliss? </a:t>
            </a:r>
          </a:p>
          <a:p>
            <a:endParaRPr lang="en-US" dirty="0"/>
          </a:p>
          <a:p>
            <a:r>
              <a:rPr lang="en-US" i="1" dirty="0"/>
              <a:t>Will the circle be unbroken </a:t>
            </a:r>
          </a:p>
          <a:p>
            <a:r>
              <a:rPr lang="en-US" i="1" dirty="0"/>
              <a:t>By and by, by and by? </a:t>
            </a:r>
          </a:p>
          <a:p>
            <a:r>
              <a:rPr lang="en-US" i="1" dirty="0"/>
              <a:t>Is a better home awaiting </a:t>
            </a:r>
          </a:p>
          <a:p>
            <a:r>
              <a:rPr lang="en-US" i="1" dirty="0"/>
              <a:t>In the sky, in the sky?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2750">
        <p:fade/>
      </p:transition>
    </mc:Choice>
    <mc:Fallback>
      <p:transition spd="med" advClick="0" advTm="3275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5BC16FB-2149-3369-67BA-DE3F0DF104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432AFA0-742A-901D-4A19-AA0CC68CD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AA68A-BBB3-69FE-A755-9BE558F0D9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In the joyous days of childhood, </a:t>
            </a:r>
          </a:p>
          <a:p>
            <a:r>
              <a:rPr lang="en-US" dirty="0"/>
              <a:t>Oft they told of wondrous love </a:t>
            </a:r>
          </a:p>
          <a:p>
            <a:r>
              <a:rPr lang="en-US" dirty="0"/>
              <a:t>Pointed to the dying Savior, </a:t>
            </a:r>
          </a:p>
          <a:p>
            <a:r>
              <a:rPr lang="en-US" dirty="0"/>
              <a:t>Now they dwell with Him above.</a:t>
            </a:r>
          </a:p>
          <a:p>
            <a:endParaRPr lang="en-US" dirty="0"/>
          </a:p>
          <a:p>
            <a:r>
              <a:rPr lang="en-US" i="1" dirty="0"/>
              <a:t>Will the circle be unbroken </a:t>
            </a:r>
          </a:p>
          <a:p>
            <a:r>
              <a:rPr lang="en-US" i="1" dirty="0"/>
              <a:t>By and by, by and by? </a:t>
            </a:r>
          </a:p>
          <a:p>
            <a:r>
              <a:rPr lang="en-US" i="1" dirty="0"/>
              <a:t>Is a better home awaiting </a:t>
            </a:r>
          </a:p>
          <a:p>
            <a:r>
              <a:rPr lang="en-US" i="1" dirty="0"/>
              <a:t>In the sky, in the sky? </a:t>
            </a:r>
            <a:r>
              <a:rPr lang="en-US" dirty="0"/>
              <a:t>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8388921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2750">
        <p:fade/>
      </p:transition>
    </mc:Choice>
    <mc:Fallback>
      <p:transition spd="med" advTm="3275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EB929A5-3B81-DAF0-4B29-E40C806C71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You remember songs of heaven, </a:t>
            </a:r>
          </a:p>
          <a:p>
            <a:r>
              <a:rPr lang="en-US" dirty="0"/>
              <a:t>Which you sang with childish voice, </a:t>
            </a:r>
          </a:p>
          <a:p>
            <a:r>
              <a:rPr lang="en-US" dirty="0"/>
              <a:t>Do you love the hymns they taught you, </a:t>
            </a:r>
          </a:p>
          <a:p>
            <a:r>
              <a:rPr lang="en-US" dirty="0"/>
              <a:t>Or are songs of earth your choice?</a:t>
            </a:r>
          </a:p>
          <a:p>
            <a:endParaRPr lang="en-US" dirty="0"/>
          </a:p>
          <a:p>
            <a:r>
              <a:rPr lang="en-US" i="1" dirty="0"/>
              <a:t>Will the circle be unbroken </a:t>
            </a:r>
          </a:p>
          <a:p>
            <a:r>
              <a:rPr lang="en-US" i="1" dirty="0"/>
              <a:t>By and by, by and by? </a:t>
            </a:r>
          </a:p>
          <a:p>
            <a:r>
              <a:rPr lang="en-US" i="1" dirty="0"/>
              <a:t>Is a better home awaiting </a:t>
            </a:r>
          </a:p>
          <a:p>
            <a:r>
              <a:rPr lang="en-US" i="1" dirty="0"/>
              <a:t>In the sky, in the sky? </a:t>
            </a:r>
            <a:r>
              <a:rPr lang="en-US" dirty="0"/>
              <a:t>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2750">
        <p:fade/>
      </p:transition>
    </mc:Choice>
    <mc:Fallback>
      <p:transition spd="med" advClick="0" advTm="3275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7B8490-0819-47CA-7D67-A2CCDF77F5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057DF31-909C-D346-0598-E84F55452E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278365B-FB47-C124-EBD6-8057AA7086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866D55-C378-6F7C-1F88-262890DE8E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You can picture happy </a:t>
            </a:r>
            <a:r>
              <a:rPr lang="en-US" dirty="0" err="1"/>
              <a:t>gath'rings</a:t>
            </a:r>
            <a:r>
              <a:rPr lang="en-US" dirty="0"/>
              <a:t> </a:t>
            </a:r>
          </a:p>
          <a:p>
            <a:r>
              <a:rPr lang="en-US" dirty="0"/>
              <a:t>Round the fireside long ago, </a:t>
            </a:r>
          </a:p>
          <a:p>
            <a:r>
              <a:rPr lang="en-US" dirty="0"/>
              <a:t>And you think of earthly partings, </a:t>
            </a:r>
          </a:p>
          <a:p>
            <a:r>
              <a:rPr lang="en-US" dirty="0"/>
              <a:t>When they left you here below. </a:t>
            </a:r>
          </a:p>
          <a:p>
            <a:endParaRPr lang="en-US" i="1" dirty="0"/>
          </a:p>
          <a:p>
            <a:r>
              <a:rPr lang="en-US" i="1" dirty="0"/>
              <a:t>Will the circle be unbroken </a:t>
            </a:r>
          </a:p>
          <a:p>
            <a:r>
              <a:rPr lang="en-US" i="1" dirty="0"/>
              <a:t>By and by, by and by? </a:t>
            </a:r>
          </a:p>
          <a:p>
            <a:r>
              <a:rPr lang="en-US" i="1" dirty="0"/>
              <a:t>Is a better home awaiting </a:t>
            </a:r>
          </a:p>
          <a:p>
            <a:r>
              <a:rPr lang="en-US" i="1" dirty="0"/>
              <a:t>In the sky, in the sky? </a:t>
            </a:r>
          </a:p>
        </p:txBody>
      </p:sp>
    </p:spTree>
    <p:extLst>
      <p:ext uri="{BB962C8B-B14F-4D97-AF65-F5344CB8AC3E}">
        <p14:creationId xmlns:p14="http://schemas.microsoft.com/office/powerpoint/2010/main" val="9225241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2750">
        <p:fade/>
      </p:transition>
    </mc:Choice>
    <mc:Fallback>
      <p:transition spd="med" advClick="0" advTm="3275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C18399-3B88-A495-F950-F23A45CDE6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5182B7E-E569-F02F-DB7D-63441B8203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3682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7BFD7BF-DB6F-5FE6-1996-34CCD659D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F49A6B-9B2F-C2B6-5783-55BAC8FC4D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dirty="0"/>
              <a:t>One by one their seats were emptied, </a:t>
            </a:r>
          </a:p>
          <a:p>
            <a:r>
              <a:rPr lang="en-US" dirty="0"/>
              <a:t>One by one they went away, </a:t>
            </a:r>
          </a:p>
          <a:p>
            <a:r>
              <a:rPr lang="en-US" dirty="0"/>
              <a:t>Now the family is parted, </a:t>
            </a:r>
          </a:p>
          <a:p>
            <a:r>
              <a:rPr lang="en-US" dirty="0"/>
              <a:t>Will it be complete one day?</a:t>
            </a:r>
          </a:p>
          <a:p>
            <a:endParaRPr lang="en-US" i="1" dirty="0"/>
          </a:p>
          <a:p>
            <a:r>
              <a:rPr lang="en-US" i="1" dirty="0"/>
              <a:t>Will the circle be unbroken </a:t>
            </a:r>
          </a:p>
          <a:p>
            <a:r>
              <a:rPr lang="en-US" i="1" dirty="0"/>
              <a:t>By and by, by and by? </a:t>
            </a:r>
          </a:p>
          <a:p>
            <a:r>
              <a:rPr lang="en-US" i="1" dirty="0"/>
              <a:t>Is a better home awaiting </a:t>
            </a:r>
          </a:p>
          <a:p>
            <a:r>
              <a:rPr lang="en-US" i="1" dirty="0"/>
              <a:t>In the sky, in the sky? </a:t>
            </a:r>
          </a:p>
        </p:txBody>
      </p:sp>
    </p:spTree>
    <p:extLst>
      <p:ext uri="{BB962C8B-B14F-4D97-AF65-F5344CB8AC3E}">
        <p14:creationId xmlns:p14="http://schemas.microsoft.com/office/powerpoint/2010/main" val="7070357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5000">
        <p:fade/>
      </p:transition>
    </mc:Choice>
    <mc:Fallback>
      <p:transition spd="med" advTm="35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When I Survey the Wondrous Cross 16x9 - Organ</Template>
  <TotalTime>5025</TotalTime>
  <Words>313</Words>
  <Application>Microsoft Office PowerPoint</Application>
  <PresentationFormat>Widescreen</PresentationFormat>
  <Paragraphs>58</Paragraphs>
  <Slides>6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Aptos</vt:lpstr>
      <vt:lpstr>Arial</vt:lpstr>
      <vt:lpstr>Another Year is Dawning - Organ</vt:lpstr>
      <vt:lpstr>Will the Circle Be Unbroken?</vt:lpstr>
      <vt:lpstr>Verse 1</vt:lpstr>
      <vt:lpstr>Verse 2</vt:lpstr>
      <vt:lpstr>Verse 3</vt:lpstr>
      <vt:lpstr>Verse 4</vt:lpstr>
      <vt:lpstr>Verse 5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Will the Circle Be Unbroken?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240</cp:revision>
  <dcterms:created xsi:type="dcterms:W3CDTF">2025-12-17T00:34:02Z</dcterms:created>
  <dcterms:modified xsi:type="dcterms:W3CDTF">2026-10-14T02:05:28Z</dcterms:modified>
  <cp:category>music, hymn</cp:category>
</cp:coreProperties>
</file>