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1"/>
  </p:notesMasterIdLst>
  <p:sldIdLst>
    <p:sldId id="256" r:id="rId2"/>
    <p:sldId id="257" r:id="rId3"/>
    <p:sldId id="264" r:id="rId4"/>
    <p:sldId id="262" r:id="rId5"/>
    <p:sldId id="265" r:id="rId6"/>
    <p:sldId id="258" r:id="rId7"/>
    <p:sldId id="266" r:id="rId8"/>
    <p:sldId id="263" r:id="rId9"/>
    <p:sldId id="267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0B2045-A807-4545-B5AF-99736A347D79}" v="2" dt="2026-10-14T02:18:19.5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 modMainMaster modNotesMaster">
      <pc:chgData name="RONNIE NELSON" userId="e9869384eb4b37d4" providerId="LiveId" clId="{4BB06154-6202-49C3-AE11-FE9A36534DCE}" dt="2026-10-14T02:18:19.556" v="1"/>
      <pc:docMkLst>
        <pc:docMk/>
      </pc:docMkLst>
      <pc:sldChg chg="modSp modNotes">
        <pc:chgData name="RONNIE NELSON" userId="e9869384eb4b37d4" providerId="LiveId" clId="{4BB06154-6202-49C3-AE11-FE9A36534DCE}" dt="2026-10-14T02:18:19.556" v="1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14T02:18:19.556" v="1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10-14T02:18:19.556" v="1"/>
          <ac:spMkLst>
            <pc:docMk/>
            <pc:sldMk cId="3717862308" sldId="256"/>
            <ac:spMk id="3" creationId="{F4E7F4EA-A72F-2F68-AEB2-C8B509BFB5AC}"/>
          </ac:spMkLst>
        </pc:spChg>
        <pc:picChg chg="mod">
          <ac:chgData name="RONNIE NELSON" userId="e9869384eb4b37d4" providerId="LiveId" clId="{4BB06154-6202-49C3-AE11-FE9A36534DCE}" dt="2026-10-14T02:17:59.068" v="0"/>
          <ac:picMkLst>
            <pc:docMk/>
            <pc:sldMk cId="3717862308" sldId="256"/>
            <ac:picMk id="6" creationId="{0531D74C-84A8-FF50-6C23-72DBEB26E06A}"/>
          </ac:picMkLst>
        </pc:picChg>
      </pc:sldChg>
      <pc:sldChg chg="modSp modNotes">
        <pc:chgData name="RONNIE NELSON" userId="e9869384eb4b37d4" providerId="LiveId" clId="{4BB06154-6202-49C3-AE11-FE9A36534DCE}" dt="2026-10-14T02:18:19.556" v="1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14T02:18:19.556" v="1"/>
          <ac:spMkLst>
            <pc:docMk/>
            <pc:sldMk cId="1023915166" sldId="257"/>
            <ac:spMk id="2" creationId="{3B81346A-84BA-D226-0F11-0C04CE54888F}"/>
          </ac:spMkLst>
        </pc:spChg>
        <pc:spChg chg="mod">
          <ac:chgData name="RONNIE NELSON" userId="e9869384eb4b37d4" providerId="LiveId" clId="{4BB06154-6202-49C3-AE11-FE9A36534DCE}" dt="2026-10-14T02:18:19.556" v="1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Notes">
        <pc:chgData name="RONNIE NELSON" userId="e9869384eb4b37d4" providerId="LiveId" clId="{4BB06154-6202-49C3-AE11-FE9A36534DCE}" dt="2026-10-14T02:18:19.556" v="1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14T02:18:19.556" v="1"/>
          <ac:spMkLst>
            <pc:docMk/>
            <pc:sldMk cId="3973114123" sldId="258"/>
            <ac:spMk id="2" creationId="{AB22F4D5-348A-23BF-4367-ED03E3B2E181}"/>
          </ac:spMkLst>
        </pc:spChg>
        <pc:spChg chg="mod">
          <ac:chgData name="RONNIE NELSON" userId="e9869384eb4b37d4" providerId="LiveId" clId="{4BB06154-6202-49C3-AE11-FE9A36534DCE}" dt="2026-10-14T02:18:19.556" v="1"/>
          <ac:spMkLst>
            <pc:docMk/>
            <pc:sldMk cId="3973114123" sldId="258"/>
            <ac:spMk id="3" creationId="{79B767A4-700C-2B49-542C-8BE818F4DD17}"/>
          </ac:spMkLst>
        </pc:spChg>
      </pc:sldChg>
      <pc:sldChg chg="modSp">
        <pc:chgData name="RONNIE NELSON" userId="e9869384eb4b37d4" providerId="LiveId" clId="{4BB06154-6202-49C3-AE11-FE9A36534DCE}" dt="2026-10-14T02:18:19.556" v="1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14T02:18:19.556" v="1"/>
          <ac:spMkLst>
            <pc:docMk/>
            <pc:sldMk cId="2838892107" sldId="262"/>
            <ac:spMk id="2" creationId="{1432AFA0-742A-901D-4A19-AA0CC68CD034}"/>
          </ac:spMkLst>
        </pc:spChg>
        <pc:spChg chg="mod">
          <ac:chgData name="RONNIE NELSON" userId="e9869384eb4b37d4" providerId="LiveId" clId="{4BB06154-6202-49C3-AE11-FE9A36534DCE}" dt="2026-10-14T02:18:19.556" v="1"/>
          <ac:spMkLst>
            <pc:docMk/>
            <pc:sldMk cId="2838892107" sldId="262"/>
            <ac:spMk id="3" creationId="{CD8AA68A-BBB3-69FE-A755-9BE558F0D97D}"/>
          </ac:spMkLst>
        </pc:spChg>
      </pc:sldChg>
      <pc:sldChg chg="modSp modNotes">
        <pc:chgData name="RONNIE NELSON" userId="e9869384eb4b37d4" providerId="LiveId" clId="{4BB06154-6202-49C3-AE11-FE9A36534DCE}" dt="2026-10-14T02:18:19.556" v="1"/>
        <pc:sldMkLst>
          <pc:docMk/>
          <pc:sldMk cId="922524188" sldId="263"/>
        </pc:sldMkLst>
        <pc:spChg chg="mod">
          <ac:chgData name="RONNIE NELSON" userId="e9869384eb4b37d4" providerId="LiveId" clId="{4BB06154-6202-49C3-AE11-FE9A36534DCE}" dt="2026-10-14T02:18:19.556" v="1"/>
          <ac:spMkLst>
            <pc:docMk/>
            <pc:sldMk cId="922524188" sldId="263"/>
            <ac:spMk id="2" creationId="{A278365B-FB47-C124-EBD6-8057AA708633}"/>
          </ac:spMkLst>
        </pc:spChg>
        <pc:spChg chg="mod">
          <ac:chgData name="RONNIE NELSON" userId="e9869384eb4b37d4" providerId="LiveId" clId="{4BB06154-6202-49C3-AE11-FE9A36534DCE}" dt="2026-10-14T02:18:19.556" v="1"/>
          <ac:spMkLst>
            <pc:docMk/>
            <pc:sldMk cId="922524188" sldId="263"/>
            <ac:spMk id="3" creationId="{BE866D55-C378-6F7C-1F88-262890DE8E35}"/>
          </ac:spMkLst>
        </pc:spChg>
      </pc:sldChg>
      <pc:sldChg chg="modSp">
        <pc:chgData name="RONNIE NELSON" userId="e9869384eb4b37d4" providerId="LiveId" clId="{4BB06154-6202-49C3-AE11-FE9A36534DCE}" dt="2026-10-14T02:18:19.556" v="1"/>
        <pc:sldMkLst>
          <pc:docMk/>
          <pc:sldMk cId="2229668122" sldId="264"/>
        </pc:sldMkLst>
        <pc:spChg chg="mod">
          <ac:chgData name="RONNIE NELSON" userId="e9869384eb4b37d4" providerId="LiveId" clId="{4BB06154-6202-49C3-AE11-FE9A36534DCE}" dt="2026-10-14T02:18:19.556" v="1"/>
          <ac:spMkLst>
            <pc:docMk/>
            <pc:sldMk cId="2229668122" sldId="264"/>
            <ac:spMk id="2" creationId="{6A0C6F04-28CB-2647-4E62-809C85F9997D}"/>
          </ac:spMkLst>
        </pc:spChg>
        <pc:spChg chg="mod">
          <ac:chgData name="RONNIE NELSON" userId="e9869384eb4b37d4" providerId="LiveId" clId="{4BB06154-6202-49C3-AE11-FE9A36534DCE}" dt="2026-10-14T02:18:19.556" v="1"/>
          <ac:spMkLst>
            <pc:docMk/>
            <pc:sldMk cId="2229668122" sldId="264"/>
            <ac:spMk id="3" creationId="{0663AEF2-40DC-F661-0041-FB40570CCCE7}"/>
          </ac:spMkLst>
        </pc:spChg>
      </pc:sldChg>
      <pc:sldChg chg="modSp">
        <pc:chgData name="RONNIE NELSON" userId="e9869384eb4b37d4" providerId="LiveId" clId="{4BB06154-6202-49C3-AE11-FE9A36534DCE}" dt="2026-10-14T02:18:19.556" v="1"/>
        <pc:sldMkLst>
          <pc:docMk/>
          <pc:sldMk cId="2592830732" sldId="265"/>
        </pc:sldMkLst>
        <pc:spChg chg="mod">
          <ac:chgData name="RONNIE NELSON" userId="e9869384eb4b37d4" providerId="LiveId" clId="{4BB06154-6202-49C3-AE11-FE9A36534DCE}" dt="2026-10-14T02:18:19.556" v="1"/>
          <ac:spMkLst>
            <pc:docMk/>
            <pc:sldMk cId="2592830732" sldId="265"/>
            <ac:spMk id="2" creationId="{3B79EAF2-15E2-7D74-AB2A-5A393C8A30D0}"/>
          </ac:spMkLst>
        </pc:spChg>
        <pc:spChg chg="mod">
          <ac:chgData name="RONNIE NELSON" userId="e9869384eb4b37d4" providerId="LiveId" clId="{4BB06154-6202-49C3-AE11-FE9A36534DCE}" dt="2026-10-14T02:18:19.556" v="1"/>
          <ac:spMkLst>
            <pc:docMk/>
            <pc:sldMk cId="2592830732" sldId="265"/>
            <ac:spMk id="3" creationId="{CB480325-B09D-13E0-642C-15C85EBBC492}"/>
          </ac:spMkLst>
        </pc:spChg>
      </pc:sldChg>
      <pc:sldChg chg="modSp">
        <pc:chgData name="RONNIE NELSON" userId="e9869384eb4b37d4" providerId="LiveId" clId="{4BB06154-6202-49C3-AE11-FE9A36534DCE}" dt="2026-10-14T02:18:19.556" v="1"/>
        <pc:sldMkLst>
          <pc:docMk/>
          <pc:sldMk cId="34359039" sldId="266"/>
        </pc:sldMkLst>
        <pc:spChg chg="mod">
          <ac:chgData name="RONNIE NELSON" userId="e9869384eb4b37d4" providerId="LiveId" clId="{4BB06154-6202-49C3-AE11-FE9A36534DCE}" dt="2026-10-14T02:18:19.556" v="1"/>
          <ac:spMkLst>
            <pc:docMk/>
            <pc:sldMk cId="34359039" sldId="266"/>
            <ac:spMk id="2" creationId="{5B101520-354F-FABD-4426-122CEF399CF6}"/>
          </ac:spMkLst>
        </pc:spChg>
        <pc:spChg chg="mod">
          <ac:chgData name="RONNIE NELSON" userId="e9869384eb4b37d4" providerId="LiveId" clId="{4BB06154-6202-49C3-AE11-FE9A36534DCE}" dt="2026-10-14T02:18:19.556" v="1"/>
          <ac:spMkLst>
            <pc:docMk/>
            <pc:sldMk cId="34359039" sldId="266"/>
            <ac:spMk id="3" creationId="{237CDA69-56CE-4723-DA5C-56359785516C}"/>
          </ac:spMkLst>
        </pc:spChg>
      </pc:sldChg>
      <pc:sldChg chg="modSp">
        <pc:chgData name="RONNIE NELSON" userId="e9869384eb4b37d4" providerId="LiveId" clId="{4BB06154-6202-49C3-AE11-FE9A36534DCE}" dt="2026-10-14T02:18:19.556" v="1"/>
        <pc:sldMkLst>
          <pc:docMk/>
          <pc:sldMk cId="707035780" sldId="267"/>
        </pc:sldMkLst>
        <pc:spChg chg="mod">
          <ac:chgData name="RONNIE NELSON" userId="e9869384eb4b37d4" providerId="LiveId" clId="{4BB06154-6202-49C3-AE11-FE9A36534DCE}" dt="2026-10-14T02:18:19.556" v="1"/>
          <ac:spMkLst>
            <pc:docMk/>
            <pc:sldMk cId="707035780" sldId="267"/>
            <ac:spMk id="2" creationId="{37BFD7BF-DB6F-5FE6-1996-34CCD659DCD5}"/>
          </ac:spMkLst>
        </pc:spChg>
        <pc:spChg chg="mod">
          <ac:chgData name="RONNIE NELSON" userId="e9869384eb4b37d4" providerId="LiveId" clId="{4BB06154-6202-49C3-AE11-FE9A36534DCE}" dt="2026-10-14T02:18:19.556" v="1"/>
          <ac:spMkLst>
            <pc:docMk/>
            <pc:sldMk cId="707035780" sldId="267"/>
            <ac:spMk id="3" creationId="{34F49A6B-9B2F-C2B6-5783-55BAC8FC4D9F}"/>
          </ac:spMkLst>
        </pc:spChg>
      </pc:sldChg>
      <pc:sldMasterChg chg="modSp modSldLayout">
        <pc:chgData name="RONNIE NELSON" userId="e9869384eb4b37d4" providerId="LiveId" clId="{4BB06154-6202-49C3-AE11-FE9A36534DCE}" dt="2026-10-14T02:17:59.068" v="0"/>
        <pc:sldMasterMkLst>
          <pc:docMk/>
          <pc:sldMasterMk cId="1489537540" sldId="2147483744"/>
        </pc:sldMasterMkLst>
        <pc:spChg chg="mod">
          <ac:chgData name="RONNIE NELSON" userId="e9869384eb4b37d4" providerId="LiveId" clId="{4BB06154-6202-49C3-AE11-FE9A36534DCE}" dt="2026-10-14T02:17:59.068" v="0"/>
          <ac:spMkLst>
            <pc:docMk/>
            <pc:sldMasterMk cId="1489537540" sldId="2147483744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10-14T02:17:59.068" v="0"/>
          <ac:spMkLst>
            <pc:docMk/>
            <pc:sldMasterMk cId="1489537540" sldId="2147483744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10-14T02:17:59.068" v="0"/>
          <ac:picMkLst>
            <pc:docMk/>
            <pc:sldMasterMk cId="1489537540" sldId="2147483744"/>
            <ac:picMk id="5" creationId="{75F48373-10DC-0FB3-34AB-8975E252D65C}"/>
          </ac:picMkLst>
        </pc:picChg>
        <pc:sldLayoutChg chg="modSp">
          <pc:chgData name="RONNIE NELSON" userId="e9869384eb4b37d4" providerId="LiveId" clId="{4BB06154-6202-49C3-AE11-FE9A36534DCE}" dt="2026-10-14T02:17:59.068" v="0"/>
          <pc:sldLayoutMkLst>
            <pc:docMk/>
            <pc:sldMasterMk cId="1489537540" sldId="2147483744"/>
            <pc:sldLayoutMk cId="1904548949" sldId="2147483745"/>
          </pc:sldLayoutMkLst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1904548949" sldId="214748374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1904548949" sldId="214748374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1904548949" sldId="214748374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1904548949" sldId="214748374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1904548949" sldId="214748374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4T02:17:59.068" v="0"/>
          <pc:sldLayoutMkLst>
            <pc:docMk/>
            <pc:sldMasterMk cId="1489537540" sldId="2147483744"/>
            <pc:sldLayoutMk cId="3461817197" sldId="2147483746"/>
          </pc:sldLayoutMkLst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3461817197" sldId="214748374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3461817197" sldId="214748374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3461817197" sldId="2147483746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4T02:17:59.068" v="0"/>
          <pc:sldLayoutMkLst>
            <pc:docMk/>
            <pc:sldMasterMk cId="1489537540" sldId="2147483744"/>
            <pc:sldLayoutMk cId="2636950383" sldId="2147483747"/>
          </pc:sldLayoutMkLst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636950383" sldId="214748374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636950383" sldId="214748374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636950383" sldId="214748374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636950383" sldId="214748374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636950383" sldId="2147483747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4T02:17:59.068" v="0"/>
          <pc:sldLayoutMkLst>
            <pc:docMk/>
            <pc:sldMasterMk cId="1489537540" sldId="2147483744"/>
            <pc:sldLayoutMk cId="2998723215" sldId="2147483748"/>
          </pc:sldLayoutMkLst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998723215" sldId="214748374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998723215" sldId="214748374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998723215" sldId="2147483748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998723215" sldId="2147483748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998723215" sldId="2147483748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4T02:17:59.068" v="0"/>
          <pc:sldLayoutMkLst>
            <pc:docMk/>
            <pc:sldMasterMk cId="1489537540" sldId="2147483744"/>
            <pc:sldLayoutMk cId="2251256540" sldId="2147483749"/>
          </pc:sldLayoutMkLst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251256540" sldId="214748374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251256540" sldId="214748374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251256540" sldId="2147483749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251256540" sldId="2147483749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251256540" sldId="2147483749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251256540" sldId="2147483749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251256540" sldId="2147483749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251256540" sldId="2147483749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4T02:17:59.068" v="0"/>
          <pc:sldLayoutMkLst>
            <pc:docMk/>
            <pc:sldMasterMk cId="1489537540" sldId="2147483744"/>
            <pc:sldLayoutMk cId="1019904881" sldId="2147483750"/>
          </pc:sldLayoutMkLst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1019904881" sldId="214748375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1019904881" sldId="214748375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1019904881" sldId="2147483750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4T02:17:59.068" v="0"/>
          <pc:sldLayoutMkLst>
            <pc:docMk/>
            <pc:sldMasterMk cId="1489537540" sldId="2147483744"/>
            <pc:sldLayoutMk cId="1540031266" sldId="2147483751"/>
          </pc:sldLayoutMkLst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1540031266" sldId="214748375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1540031266" sldId="214748375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1540031266" sldId="2147483751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4T02:17:59.068" v="0"/>
          <pc:sldLayoutMkLst>
            <pc:docMk/>
            <pc:sldMasterMk cId="1489537540" sldId="2147483744"/>
            <pc:sldLayoutMk cId="4060998349" sldId="2147483752"/>
          </pc:sldLayoutMkLst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4060998349" sldId="2147483752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4060998349" sldId="2147483752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4060998349" sldId="214748375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4060998349" sldId="214748375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4060998349" sldId="2147483752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4060998349" sldId="2147483752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4T02:17:59.068" v="0"/>
          <pc:sldLayoutMkLst>
            <pc:docMk/>
            <pc:sldMasterMk cId="1489537540" sldId="2147483744"/>
            <pc:sldLayoutMk cId="2086119853" sldId="2147483753"/>
          </pc:sldLayoutMkLst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086119853" sldId="214748375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086119853" sldId="214748375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086119853" sldId="214748375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086119853" sldId="214748375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086119853" sldId="2147483753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086119853" sldId="2147483753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4T02:17:59.068" v="0"/>
          <pc:sldLayoutMkLst>
            <pc:docMk/>
            <pc:sldMasterMk cId="1489537540" sldId="2147483744"/>
            <pc:sldLayoutMk cId="3198973369" sldId="2147483754"/>
          </pc:sldLayoutMkLst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3198973369" sldId="214748375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3198973369" sldId="214748375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3198973369" sldId="214748375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4T02:17:59.068" v="0"/>
          <pc:sldLayoutMkLst>
            <pc:docMk/>
            <pc:sldMasterMk cId="1489537540" sldId="2147483744"/>
            <pc:sldLayoutMk cId="2838312622" sldId="2147483755"/>
          </pc:sldLayoutMkLst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838312622" sldId="214748375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838312622" sldId="214748375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838312622" sldId="214748375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838312622" sldId="214748375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4T02:17:59.068" v="0"/>
            <ac:spMkLst>
              <pc:docMk/>
              <pc:sldMasterMk cId="1489537540" sldId="2147483744"/>
              <pc:sldLayoutMk cId="2838312622" sldId="2147483755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10-14T02:17:59.068" v="0"/>
        <pc:sldMasterMkLst>
          <pc:docMk/>
          <pc:sldMasterMk cId="806245328" sldId="2147483756"/>
        </pc:sldMasterMkLst>
        <pc:picChg chg="add">
          <ac:chgData name="RONNIE NELSON" userId="e9869384eb4b37d4" providerId="LiveId" clId="{4BB06154-6202-49C3-AE11-FE9A36534DCE}" dt="2026-10-14T02:17:59.068" v="0"/>
          <ac:picMkLst>
            <pc:docMk/>
            <pc:sldMasterMk cId="806245328" sldId="2147483756"/>
            <ac:picMk id="7" creationId="{A93862D2-3C14-298A-B42D-913CE5993163}"/>
          </ac:picMkLst>
        </pc:picChg>
      </pc:sldMasterChg>
      <pc:sldMasterChg chg="addSp">
        <pc:chgData name="RONNIE NELSON" userId="e9869384eb4b37d4" providerId="LiveId" clId="{4BB06154-6202-49C3-AE11-FE9A36534DCE}" dt="2026-10-14T02:18:19.556" v="1"/>
        <pc:sldMasterMkLst>
          <pc:docMk/>
          <pc:sldMasterMk cId="4006202537" sldId="2147483768"/>
        </pc:sldMasterMkLst>
        <pc:picChg chg="add">
          <ac:chgData name="RONNIE NELSON" userId="e9869384eb4b37d4" providerId="LiveId" clId="{4BB06154-6202-49C3-AE11-FE9A36534DCE}" dt="2026-10-14T02:18:19.556" v="1"/>
          <ac:picMkLst>
            <pc:docMk/>
            <pc:sldMasterMk cId="4006202537" sldId="2147483768"/>
            <ac:picMk id="4" creationId="{2E6BD358-C1D3-CBAC-4749-5D92F7FA2CFA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27747-A475-8AC8-8FB0-8A6BE3011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23CA8-CA66-87B7-57B1-B190DB075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B42C5E-3C18-B397-589B-FCDEC7C40C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024DC8-30F6-B979-4996-F780BFBB98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840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46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030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827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861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872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87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395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196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942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466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811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6BD358-C1D3-CBAC-4749-5D92F7FA2CF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98" r="1309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202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Who is On the Lord’s Side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by: Frances Ridley Havergal, 1894</a:t>
            </a:r>
          </a:p>
          <a:p>
            <a:r>
              <a:rPr lang="en-US" dirty="0"/>
              <a:t>Music by: Ira D. Sankey</a:t>
            </a:r>
            <a:r>
              <a:rPr lang="en-US"/>
              <a:t>, 1894</a:t>
            </a:r>
            <a:endParaRPr lang="en-US" dirty="0"/>
          </a:p>
        </p:txBody>
      </p:sp>
      <p:pic>
        <p:nvPicPr>
          <p:cNvPr id="6" name="Who is On the Lord's Side">
            <a:hlinkClick r:id="" action="ppaction://media"/>
            <a:extLst>
              <a:ext uri="{FF2B5EF4-FFF2-40B4-BE49-F238E27FC236}">
                <a16:creationId xmlns:a16="http://schemas.microsoft.com/office/drawing/2014/main" id="{0531D74C-84A8-FF50-6C23-72DBEB26E0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663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Who is on the Lord's side? </a:t>
            </a:r>
          </a:p>
          <a:p>
            <a:r>
              <a:rPr lang="en-US" dirty="0"/>
              <a:t>Who will serve the King? </a:t>
            </a:r>
          </a:p>
          <a:p>
            <a:r>
              <a:rPr lang="en-US" dirty="0"/>
              <a:t>Who will be His helpers, </a:t>
            </a:r>
          </a:p>
          <a:p>
            <a:r>
              <a:rPr lang="en-US" dirty="0"/>
              <a:t>Other lives to bring? </a:t>
            </a:r>
          </a:p>
          <a:p>
            <a:r>
              <a:rPr lang="en-US" dirty="0"/>
              <a:t>Who will leave the world's side? </a:t>
            </a:r>
          </a:p>
          <a:p>
            <a:r>
              <a:rPr lang="en-US" dirty="0"/>
              <a:t>Who will face the foe? </a:t>
            </a:r>
          </a:p>
          <a:p>
            <a:r>
              <a:rPr lang="en-US" dirty="0"/>
              <a:t>Who is on the Lord's side? </a:t>
            </a:r>
          </a:p>
          <a:p>
            <a:r>
              <a:rPr lang="en-US" dirty="0"/>
              <a:t>Who for Him will go?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6000">
        <p:fade/>
      </p:transition>
    </mc:Choice>
    <mc:Fallback xmlns="">
      <p:transition spd="med" advClick="0" advTm="36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C6F04-28CB-2647-4E62-809C85F99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3AEF2-40DC-F661-0041-FB40570CC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is on the Lord's side? </a:t>
            </a:r>
          </a:p>
          <a:p>
            <a:r>
              <a:rPr lang="en-US" dirty="0"/>
              <a:t>Who will serve the King? </a:t>
            </a:r>
          </a:p>
          <a:p>
            <a:r>
              <a:rPr lang="en-US" dirty="0"/>
              <a:t>Who will be His helpers, </a:t>
            </a:r>
          </a:p>
          <a:p>
            <a:r>
              <a:rPr lang="en-US" dirty="0"/>
              <a:t>Other lives to bring? </a:t>
            </a:r>
          </a:p>
          <a:p>
            <a:r>
              <a:rPr lang="en-US" dirty="0"/>
              <a:t>By Thy grand redemption, </a:t>
            </a:r>
          </a:p>
          <a:p>
            <a:r>
              <a:rPr lang="en-US" dirty="0"/>
              <a:t>By Thy grace divine, </a:t>
            </a:r>
          </a:p>
          <a:p>
            <a:r>
              <a:rPr lang="en-US" dirty="0"/>
              <a:t>We are on the Lord's side; </a:t>
            </a:r>
          </a:p>
          <a:p>
            <a:r>
              <a:rPr lang="en-US" dirty="0"/>
              <a:t>Savior we are Thine.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66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5000">
        <p:fade/>
      </p:transition>
    </mc:Choice>
    <mc:Fallback xmlns="">
      <p:transition spd="med" advTm="3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Not for weight of glory, </a:t>
            </a:r>
          </a:p>
          <a:p>
            <a:r>
              <a:rPr lang="en-US" dirty="0"/>
              <a:t>Not for crown and palm, </a:t>
            </a:r>
          </a:p>
          <a:p>
            <a:r>
              <a:rPr lang="en-US" dirty="0"/>
              <a:t>Enter we the army, </a:t>
            </a:r>
          </a:p>
          <a:p>
            <a:r>
              <a:rPr lang="en-US" dirty="0"/>
              <a:t>Raise the warrior psalm; </a:t>
            </a:r>
          </a:p>
          <a:p>
            <a:r>
              <a:rPr lang="en-US" dirty="0"/>
              <a:t>But for love that </a:t>
            </a:r>
            <a:r>
              <a:rPr lang="en-US" dirty="0" err="1"/>
              <a:t>claimeth</a:t>
            </a:r>
            <a:r>
              <a:rPr lang="en-US" dirty="0"/>
              <a:t> </a:t>
            </a:r>
          </a:p>
          <a:p>
            <a:r>
              <a:rPr lang="en-US" dirty="0"/>
              <a:t>Lives for whom He died, </a:t>
            </a:r>
          </a:p>
          <a:p>
            <a:r>
              <a:rPr lang="en-US" dirty="0"/>
              <a:t>He whom Jesus </a:t>
            </a:r>
            <a:r>
              <a:rPr lang="en-US" dirty="0" err="1"/>
              <a:t>nameth</a:t>
            </a:r>
            <a:r>
              <a:rPr lang="en-US" dirty="0"/>
              <a:t> </a:t>
            </a:r>
          </a:p>
          <a:p>
            <a:r>
              <a:rPr lang="en-US" dirty="0"/>
              <a:t>Must be on His side.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6000">
        <p:fade/>
      </p:transition>
    </mc:Choice>
    <mc:Fallback xmlns="">
      <p:transition spd="med" advTm="36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A31EC-E84A-16F0-3166-F0A2E4AC9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9EAF2-15E2-7D74-AB2A-5A393C8A3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80325-B09D-13E0-642C-15C85EBBC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is on the Lord's side? </a:t>
            </a:r>
          </a:p>
          <a:p>
            <a:r>
              <a:rPr lang="en-US" dirty="0"/>
              <a:t>Who will serve the King? </a:t>
            </a:r>
          </a:p>
          <a:p>
            <a:r>
              <a:rPr lang="en-US" dirty="0"/>
              <a:t>Who will be His helpers, </a:t>
            </a:r>
          </a:p>
          <a:p>
            <a:r>
              <a:rPr lang="en-US" dirty="0"/>
              <a:t>Other lives to bring? </a:t>
            </a:r>
          </a:p>
          <a:p>
            <a:r>
              <a:rPr lang="en-US" dirty="0"/>
              <a:t>By Thy grand redemption, </a:t>
            </a:r>
          </a:p>
          <a:p>
            <a:r>
              <a:rPr lang="en-US" dirty="0"/>
              <a:t>By Thy grace divine, </a:t>
            </a:r>
          </a:p>
          <a:p>
            <a:r>
              <a:rPr lang="en-US" dirty="0"/>
              <a:t>We are on the Lord's side; </a:t>
            </a:r>
          </a:p>
          <a:p>
            <a:r>
              <a:rPr lang="en-US" dirty="0"/>
              <a:t>Savior we are Thine.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83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5000">
        <p:fade/>
      </p:transition>
    </mc:Choice>
    <mc:Fallback xmlns="">
      <p:transition spd="med" advTm="3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Jesus Thou hast bought us, </a:t>
            </a:r>
          </a:p>
          <a:p>
            <a:r>
              <a:rPr lang="en-US" dirty="0"/>
              <a:t>Not with gold or gem, </a:t>
            </a:r>
          </a:p>
          <a:p>
            <a:r>
              <a:rPr lang="en-US" dirty="0"/>
              <a:t>But with Thine own lifeblood, </a:t>
            </a:r>
          </a:p>
          <a:p>
            <a:r>
              <a:rPr lang="en-US" dirty="0"/>
              <a:t>For Thy diadem; </a:t>
            </a:r>
          </a:p>
          <a:p>
            <a:r>
              <a:rPr lang="en-US" dirty="0"/>
              <a:t>With Thy blessing filling </a:t>
            </a:r>
          </a:p>
          <a:p>
            <a:r>
              <a:rPr lang="en-US" dirty="0"/>
              <a:t>All who come to Thee, </a:t>
            </a:r>
          </a:p>
          <a:p>
            <a:r>
              <a:rPr lang="en-US" dirty="0"/>
              <a:t>Thou has made us willing, </a:t>
            </a:r>
          </a:p>
          <a:p>
            <a:r>
              <a:rPr lang="en-US" dirty="0"/>
              <a:t>Thou hast made us free.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6000">
        <p:fade/>
      </p:transition>
    </mc:Choice>
    <mc:Fallback xmlns="">
      <p:transition spd="med" advClick="0" advTm="36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77852-D08D-BA1A-E669-4CF760DA0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01520-354F-FABD-4426-122CEF399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CDA69-56CE-4723-DA5C-563597855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is on the Lord's side? </a:t>
            </a:r>
          </a:p>
          <a:p>
            <a:r>
              <a:rPr lang="en-US" dirty="0"/>
              <a:t>Who will serve the King? </a:t>
            </a:r>
          </a:p>
          <a:p>
            <a:r>
              <a:rPr lang="en-US" dirty="0"/>
              <a:t>Who will be His helpers, </a:t>
            </a:r>
          </a:p>
          <a:p>
            <a:r>
              <a:rPr lang="en-US" dirty="0"/>
              <a:t>Other lives to bring? </a:t>
            </a:r>
          </a:p>
          <a:p>
            <a:r>
              <a:rPr lang="en-US" dirty="0"/>
              <a:t>By Thy grand redemption, </a:t>
            </a:r>
          </a:p>
          <a:p>
            <a:r>
              <a:rPr lang="en-US" dirty="0"/>
              <a:t>By Thy grace divine, </a:t>
            </a:r>
          </a:p>
          <a:p>
            <a:r>
              <a:rPr lang="en-US" dirty="0"/>
              <a:t>We are on the Lord's side; </a:t>
            </a:r>
          </a:p>
          <a:p>
            <a:r>
              <a:rPr lang="en-US" dirty="0"/>
              <a:t>Savior we are Thine.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5000">
        <p:fade/>
      </p:transition>
    </mc:Choice>
    <mc:Fallback xmlns="">
      <p:transition spd="med" advTm="3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B8490-0819-47CA-7D67-A2CCDF77F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8365B-FB47-C124-EBD6-8057AA708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66D55-C378-6F7C-1F88-262890DE8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Fierce may be the conflict, </a:t>
            </a:r>
          </a:p>
          <a:p>
            <a:r>
              <a:rPr lang="en-US" dirty="0"/>
              <a:t>Strong may be the foe, </a:t>
            </a:r>
          </a:p>
          <a:p>
            <a:r>
              <a:rPr lang="en-US" dirty="0"/>
              <a:t>But the King's own army</a:t>
            </a:r>
          </a:p>
          <a:p>
            <a:r>
              <a:rPr lang="en-US" dirty="0"/>
              <a:t> None can overthrow; </a:t>
            </a:r>
          </a:p>
          <a:p>
            <a:r>
              <a:rPr lang="en-US" dirty="0"/>
              <a:t>Round His standard ranging, </a:t>
            </a:r>
          </a:p>
          <a:p>
            <a:r>
              <a:rPr lang="en-US" dirty="0" err="1"/>
              <a:t>Vict'ry</a:t>
            </a:r>
            <a:r>
              <a:rPr lang="en-US" dirty="0"/>
              <a:t> is secure, </a:t>
            </a:r>
          </a:p>
          <a:p>
            <a:r>
              <a:rPr lang="en-US" dirty="0"/>
              <a:t>For His truth unchanging </a:t>
            </a:r>
          </a:p>
          <a:p>
            <a:r>
              <a:rPr lang="en-US" dirty="0"/>
              <a:t>Makes the triumph sure.</a:t>
            </a:r>
          </a:p>
        </p:txBody>
      </p:sp>
    </p:spTree>
    <p:extLst>
      <p:ext uri="{BB962C8B-B14F-4D97-AF65-F5344CB8AC3E}">
        <p14:creationId xmlns:p14="http://schemas.microsoft.com/office/powerpoint/2010/main" val="92252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6000">
        <p:fade/>
      </p:transition>
    </mc:Choice>
    <mc:Fallback xmlns="">
      <p:transition spd="med" advClick="0" advTm="36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18399-3B88-A495-F950-F23A45CDE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FD7BF-DB6F-5FE6-1996-34CCD659D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49A6B-9B2F-C2B6-5783-55BAC8FC4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is on the Lord's side? </a:t>
            </a:r>
          </a:p>
          <a:p>
            <a:r>
              <a:rPr lang="en-US" dirty="0"/>
              <a:t>Who will serve the King? </a:t>
            </a:r>
          </a:p>
          <a:p>
            <a:r>
              <a:rPr lang="en-US" dirty="0"/>
              <a:t>Who will be His helpers, </a:t>
            </a:r>
          </a:p>
          <a:p>
            <a:r>
              <a:rPr lang="en-US" dirty="0"/>
              <a:t>Other lives to bring? </a:t>
            </a:r>
          </a:p>
          <a:p>
            <a:r>
              <a:rPr lang="en-US" dirty="0"/>
              <a:t>By Thy grand redemption, </a:t>
            </a:r>
          </a:p>
          <a:p>
            <a:r>
              <a:rPr lang="en-US" dirty="0"/>
              <a:t>By Thy grace divine, </a:t>
            </a:r>
          </a:p>
          <a:p>
            <a:r>
              <a:rPr lang="en-US" dirty="0"/>
              <a:t>We are on the Lord's side; </a:t>
            </a:r>
          </a:p>
          <a:p>
            <a:r>
              <a:rPr lang="en-US" dirty="0"/>
              <a:t>Savior we are Thine.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03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7000">
        <p:fade/>
      </p:transition>
    </mc:Choice>
    <mc:Fallback xmlns="">
      <p:transition spd="med" advTm="37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Whiter Than Snow 4x3 - Organ</Template>
  <TotalTime>4863</TotalTime>
  <Words>408</Words>
  <Application>Microsoft Office PowerPoint</Application>
  <PresentationFormat>On-screen Show (4:3)</PresentationFormat>
  <Paragraphs>80</Paragraphs>
  <Slides>9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Aptos</vt:lpstr>
      <vt:lpstr>Arial</vt:lpstr>
      <vt:lpstr>Another Year is Dawning - Organ</vt:lpstr>
      <vt:lpstr>Who is On the Lord’s Side</vt:lpstr>
      <vt:lpstr>Verse 1</vt:lpstr>
      <vt:lpstr>Chorus</vt:lpstr>
      <vt:lpstr>Verse 2</vt:lpstr>
      <vt:lpstr>Chorus</vt:lpstr>
      <vt:lpstr>Verse 3</vt:lpstr>
      <vt:lpstr>Chorus</vt:lpstr>
      <vt:lpstr>Verse 4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is on the Lord's Side?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2026-10-14T02:19:08Z</dcterms:modified>
  <cp:category>music, hymn</cp:category>
</cp:coreProperties>
</file>