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84EB88-AB7C-46F3-A266-1E4E656C2F2F}" v="3" dt="2026-10-09T00:56:27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9T00:56:27.503" v="2"/>
      <pc:docMkLst>
        <pc:docMk/>
      </pc:docMkLst>
      <pc:sldChg chg="modSp modNotes">
        <pc:chgData name="RONNIE NELSON" userId="e9869384eb4b37d4" providerId="LiveId" clId="{4BB06154-6202-49C3-AE11-FE9A36534DCE}" dt="2026-10-09T00:56:27.503" v="2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9T00:56:27.503" v="2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9T00:56:27.503" v="2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9T00:56:12.423" v="1"/>
          <ac:picMkLst>
            <pc:docMk/>
            <pc:sldMk cId="3717862308" sldId="256"/>
            <ac:picMk id="4" creationId="{556C1028-9D65-FCC7-A458-0D119F1C9AFB}"/>
          </ac:picMkLst>
        </pc:picChg>
      </pc:sldChg>
      <pc:sldChg chg="modSp modNotes">
        <pc:chgData name="RONNIE NELSON" userId="e9869384eb4b37d4" providerId="LiveId" clId="{4BB06154-6202-49C3-AE11-FE9A36534DCE}" dt="2026-10-09T00:56:27.503" v="2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9T00:56:27.503" v="2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9T00:56:27.503" v="2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9T00:56:27.503" v="2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9T00:56:27.503" v="2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9T00:56:27.503" v="2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9T00:56:27.503" v="2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9T00:56:27.503" v="2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9T00:56:27.503" v="2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9T00:56:27.503" v="2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09T00:56:27.503" v="2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09T00:56:27.503" v="2"/>
          <ac:spMkLst>
            <pc:docMk/>
            <pc:sldMk cId="922524188" sldId="263"/>
            <ac:spMk id="3" creationId="{BE866D55-C378-6F7C-1F88-262890DE8E35}"/>
          </ac:spMkLst>
        </pc:spChg>
      </pc:sldChg>
      <pc:sldMasterChg chg="addSp modSp modSldLayout">
        <pc:chgData name="RONNIE NELSON" userId="e9869384eb4b37d4" providerId="LiveId" clId="{4BB06154-6202-49C3-AE11-FE9A36534DCE}" dt="2026-10-09T00:56:12.423" v="1"/>
        <pc:sldMasterMkLst>
          <pc:docMk/>
          <pc:sldMasterMk cId="3107826883" sldId="2147483756"/>
        </pc:sldMasterMkLst>
        <pc:spChg chg="mod">
          <ac:chgData name="RONNIE NELSON" userId="e9869384eb4b37d4" providerId="LiveId" clId="{4BB06154-6202-49C3-AE11-FE9A36534DCE}" dt="2026-10-09T00:56:12.423" v="1"/>
          <ac:spMkLst>
            <pc:docMk/>
            <pc:sldMasterMk cId="3107826883" sldId="2147483756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9T00:56:12.423" v="1"/>
          <ac:spMkLst>
            <pc:docMk/>
            <pc:sldMasterMk cId="3107826883" sldId="2147483756"/>
            <ac:spMk id="3" creationId="{00000000-0000-0000-0000-000000000000}"/>
          </ac:spMkLst>
        </pc:spChg>
        <pc:picChg chg="add mod">
          <ac:chgData name="RONNIE NELSON" userId="e9869384eb4b37d4" providerId="LiveId" clId="{4BB06154-6202-49C3-AE11-FE9A36534DCE}" dt="2026-10-09T00:56:12.423" v="1"/>
          <ac:picMkLst>
            <pc:docMk/>
            <pc:sldMasterMk cId="3107826883" sldId="2147483756"/>
            <ac:picMk id="4" creationId="{838A5E99-702A-A712-D810-8F9843ECB6A5}"/>
          </ac:picMkLst>
        </pc:picChg>
        <pc:picChg chg="mod">
          <ac:chgData name="RONNIE NELSON" userId="e9869384eb4b37d4" providerId="LiveId" clId="{4BB06154-6202-49C3-AE11-FE9A36534DCE}" dt="2026-10-09T00:56:12.423" v="1"/>
          <ac:picMkLst>
            <pc:docMk/>
            <pc:sldMasterMk cId="3107826883" sldId="2147483756"/>
            <ac:picMk id="6" creationId="{543D2704-1256-479E-EFC5-DE2B51D9924D}"/>
          </ac:picMkLst>
        </pc:pic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2938051892" sldId="2147483757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938051892" sldId="214748375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938051892" sldId="214748375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938051892" sldId="214748375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938051892" sldId="214748375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938051892" sldId="214748375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9277417" sldId="2147483758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9277417" sldId="214748375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9277417" sldId="214748375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9277417" sldId="2147483758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4268836622" sldId="2147483759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268836622" sldId="214748375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268836622" sldId="214748375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268836622" sldId="214748375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268836622" sldId="214748375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268836622" sldId="2147483759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179270243" sldId="2147483760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79270243" sldId="214748376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79270243" sldId="214748376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79270243" sldId="214748376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79270243" sldId="214748376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79270243" sldId="214748376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673712083" sldId="2147483761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673712083" sldId="2147483761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2886429653" sldId="2147483762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886429653" sldId="214748376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886429653" sldId="214748376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886429653" sldId="2147483762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3654893060" sldId="2147483763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654893060" sldId="214748376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654893060" sldId="214748376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654893060" sldId="2147483763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3238564402" sldId="2147483764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238564402" sldId="2147483764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238564402" sldId="2147483764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238564402" sldId="214748376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238564402" sldId="214748376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238564402" sldId="2147483764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3238564402" sldId="2147483764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4181986005" sldId="2147483765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181986005" sldId="214748376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181986005" sldId="214748376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181986005" sldId="214748376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181986005" sldId="214748376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181986005" sldId="2147483765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4181986005" sldId="2147483765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1867643994" sldId="2147483766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867643994" sldId="214748376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867643994" sldId="214748376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1867643994" sldId="214748376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9T00:56:12.423" v="1"/>
          <pc:sldLayoutMkLst>
            <pc:docMk/>
            <pc:sldMasterMk cId="3107826883" sldId="2147483756"/>
            <pc:sldLayoutMk cId="27117248" sldId="2147483767"/>
          </pc:sldLayoutMkLst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7117248" sldId="214748376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7117248" sldId="214748376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7117248" sldId="214748376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7117248" sldId="214748376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9T00:56:12.423" v="1"/>
            <ac:spMkLst>
              <pc:docMk/>
              <pc:sldMasterMk cId="3107826883" sldId="2147483756"/>
              <pc:sldLayoutMk cId="27117248" sldId="2147483767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9T00:56:12.423" v="1"/>
        <pc:sldMasterMkLst>
          <pc:docMk/>
          <pc:sldMasterMk cId="3430155853" sldId="2147483768"/>
        </pc:sldMasterMkLst>
        <pc:picChg chg="add">
          <ac:chgData name="RONNIE NELSON" userId="e9869384eb4b37d4" providerId="LiveId" clId="{4BB06154-6202-49C3-AE11-FE9A36534DCE}" dt="2026-10-09T00:56:12.423" v="1"/>
          <ac:picMkLst>
            <pc:docMk/>
            <pc:sldMasterMk cId="3430155853" sldId="2147483768"/>
            <ac:picMk id="7" creationId="{DFE81411-DE59-C0C7-C380-F2FBA3904094}"/>
          </ac:picMkLst>
        </pc:picChg>
      </pc:sldMasterChg>
      <pc:sldMasterChg chg="addSp">
        <pc:chgData name="RONNIE NELSON" userId="e9869384eb4b37d4" providerId="LiveId" clId="{4BB06154-6202-49C3-AE11-FE9A36534DCE}" dt="2026-10-09T00:56:27.503" v="2"/>
        <pc:sldMasterMkLst>
          <pc:docMk/>
          <pc:sldMasterMk cId="4154562515" sldId="2147483780"/>
        </pc:sldMasterMkLst>
        <pc:picChg chg="add">
          <ac:chgData name="RONNIE NELSON" userId="e9869384eb4b37d4" providerId="LiveId" clId="{4BB06154-6202-49C3-AE11-FE9A36534DCE}" dt="2026-10-09T00:56:27.503" v="2"/>
          <ac:picMkLst>
            <pc:docMk/>
            <pc:sldMasterMk cId="4154562515" sldId="2147483780"/>
            <ac:picMk id="4" creationId="{5795933C-1A1D-6167-FCFA-06578863A6D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9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35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5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7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1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8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74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35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3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94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6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3D2704-1256-479E-EFC5-DE2B51D992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2" r="121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6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Whiter Than Snow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James Nicholson, 1872</a:t>
            </a:r>
          </a:p>
          <a:p>
            <a:r>
              <a:rPr lang="en-US" dirty="0"/>
              <a:t>Music by: William G. Fischer</a:t>
            </a:r>
            <a:r>
              <a:rPr lang="en-US"/>
              <a:t>, 1872  </a:t>
            </a:r>
            <a:endParaRPr lang="en-US" dirty="0"/>
          </a:p>
        </p:txBody>
      </p:sp>
      <p:pic>
        <p:nvPicPr>
          <p:cNvPr id="4" name="Whiter Than Snow">
            <a:hlinkClick r:id="" action="ppaction://media"/>
            <a:extLst>
              <a:ext uri="{FF2B5EF4-FFF2-40B4-BE49-F238E27FC236}">
                <a16:creationId xmlns:a16="http://schemas.microsoft.com/office/drawing/2014/main" id="{556C1028-9D65-FCC7-A458-0D119F1C9A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8319" y="54177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500">
        <p:fade/>
      </p:transition>
    </mc:Choice>
    <mc:Fallback xmlns=""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Lord Jesus, I long to be perfectly whole; </a:t>
            </a:r>
          </a:p>
          <a:p>
            <a:r>
              <a:rPr lang="en-US" dirty="0"/>
              <a:t>I want Thee forever to live in my soul. </a:t>
            </a:r>
          </a:p>
          <a:p>
            <a:r>
              <a:rPr lang="en-US" dirty="0"/>
              <a:t>Break down every idol, cast out every foe— </a:t>
            </a:r>
          </a:p>
          <a:p>
            <a:r>
              <a:rPr lang="en-US" dirty="0"/>
              <a:t>Now wash me and I shall be whiter than snow.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Whiter than snow, yes, whiter than snow— </a:t>
            </a:r>
          </a:p>
          <a:p>
            <a:r>
              <a:rPr lang="en-US" dirty="0"/>
              <a:t>Now wash me and I shall be whiter than snow.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250">
        <p:fade/>
      </p:transition>
    </mc:Choice>
    <mc:Fallback xmlns="">
      <p:transition spd="med" advClick="0" advTm="50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Lord Jesus, look down from Your throne in the skies </a:t>
            </a:r>
          </a:p>
          <a:p>
            <a:r>
              <a:rPr lang="en-US" dirty="0"/>
              <a:t>And help me to make a complete sacrifice. </a:t>
            </a:r>
          </a:p>
          <a:p>
            <a:r>
              <a:rPr lang="en-US" dirty="0"/>
              <a:t>I give up myself and whatever I know— </a:t>
            </a:r>
          </a:p>
          <a:p>
            <a:r>
              <a:rPr lang="en-US" dirty="0"/>
              <a:t>Now wash me and I shall be whiter than snow.</a:t>
            </a:r>
          </a:p>
          <a:p>
            <a:endParaRPr lang="en-US" dirty="0"/>
          </a:p>
          <a:p>
            <a:r>
              <a:rPr lang="en-US" dirty="0"/>
              <a:t> Whiter than snow, yes, whiter than snow— </a:t>
            </a:r>
          </a:p>
          <a:p>
            <a:r>
              <a:rPr lang="en-US" dirty="0"/>
              <a:t>Now wash me and I shall be whiter than snow.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250">
        <p:fade/>
      </p:transition>
    </mc:Choice>
    <mc:Fallback xmlns="">
      <p:transition spd="med" advTm="50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Lord Jesus, for this I most humbly entreat; </a:t>
            </a:r>
          </a:p>
          <a:p>
            <a:r>
              <a:rPr lang="en-US" dirty="0"/>
              <a:t>I wait, blessed Lord, at Thy crucified feet. </a:t>
            </a:r>
          </a:p>
          <a:p>
            <a:r>
              <a:rPr lang="en-US" dirty="0"/>
              <a:t>By faith, for my cleansing I see Your blood flow— </a:t>
            </a:r>
          </a:p>
          <a:p>
            <a:r>
              <a:rPr lang="en-US" dirty="0"/>
              <a:t>Now wash me and I shall be whiter than snow.</a:t>
            </a:r>
          </a:p>
          <a:p>
            <a:endParaRPr lang="en-US" dirty="0"/>
          </a:p>
          <a:p>
            <a:r>
              <a:rPr lang="en-US" dirty="0"/>
              <a:t>Whiter than snow, yes, whiter than snow— </a:t>
            </a:r>
          </a:p>
          <a:p>
            <a:r>
              <a:rPr lang="en-US" dirty="0"/>
              <a:t>Now wash me and I shall be whiter than snow.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250">
        <p:fade/>
      </p:transition>
    </mc:Choice>
    <mc:Fallback xmlns="">
      <p:transition spd="med" advClick="0" advTm="50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Lord Jesus, before You I patiently wait; </a:t>
            </a:r>
          </a:p>
          <a:p>
            <a:r>
              <a:rPr lang="en-US" dirty="0"/>
              <a:t>Come now and within me a new heart create. </a:t>
            </a:r>
          </a:p>
          <a:p>
            <a:r>
              <a:rPr lang="en-US" dirty="0"/>
              <a:t>To those who have sought You, You never said, "No"—</a:t>
            </a:r>
          </a:p>
          <a:p>
            <a:r>
              <a:rPr lang="en-US" dirty="0"/>
              <a:t> Now wash me and I shall be whiter than snow.</a:t>
            </a:r>
          </a:p>
          <a:p>
            <a:endParaRPr lang="en-US" dirty="0"/>
          </a:p>
          <a:p>
            <a:r>
              <a:rPr lang="en-US" dirty="0"/>
              <a:t>Whiter than snow, yes, whiter than snow— </a:t>
            </a:r>
          </a:p>
          <a:p>
            <a:r>
              <a:rPr lang="en-US" dirty="0"/>
              <a:t>Now wash me and I shall be whiter than snow.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4000">
        <p:fade/>
      </p:transition>
    </mc:Choice>
    <mc:Fallback xmlns="">
      <p:transition spd="med" advClick="0" advTm="5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Whiter Than Snow 4x3 - Organ</Template>
  <TotalTime>4839</TotalTime>
  <Words>295</Words>
  <Application>Microsoft Office PowerPoint</Application>
  <PresentationFormat>On-screen Show (4:3)</PresentationFormat>
  <Paragraphs>40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Whiter Than Snow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Whiter Than Snow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2026-10-09T00:56:46Z</dcterms:modified>
  <cp:category>music, hymn</cp:category>
</cp:coreProperties>
</file>