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99DF1-2F56-42FC-A624-6C2818B183F7}" v="2" dt="2026-10-08T00:41:22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8T00:41:22.450" v="1"/>
      <pc:docMkLst>
        <pc:docMk/>
      </pc:docMkLst>
      <pc:sldChg chg="modSp modNotes">
        <pc:chgData name="RONNIE NELSON" userId="e9869384eb4b37d4" providerId="LiveId" clId="{4BB06154-6202-49C3-AE11-FE9A36534DCE}" dt="2026-10-08T00:41:22.450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8T00:40:58.539" v="0"/>
          <ac:picMkLst>
            <pc:docMk/>
            <pc:sldMk cId="3717862308" sldId="256"/>
            <ac:picMk id="7" creationId="{99F6DB96-3110-360D-8B66-DFAF31C7CDFE}"/>
          </ac:picMkLst>
        </pc:picChg>
      </pc:sldChg>
      <pc:sldChg chg="modSp modNotes">
        <pc:chgData name="RONNIE NELSON" userId="e9869384eb4b37d4" providerId="LiveId" clId="{4BB06154-6202-49C3-AE11-FE9A36534DCE}" dt="2026-10-08T00:41:22.450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8T00:41:22.450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8T00:41:22.450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8T00:41:22.450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922524188" sldId="263"/>
            <ac:spMk id="3" creationId="{BE866D55-C378-6F7C-1F88-262890DE8E35}"/>
          </ac:spMkLst>
        </pc:spChg>
      </pc:sldChg>
      <pc:sldChg chg="modSp modNotes">
        <pc:chgData name="RONNIE NELSON" userId="e9869384eb4b37d4" providerId="LiveId" clId="{4BB06154-6202-49C3-AE11-FE9A36534DCE}" dt="2026-10-08T00:41:22.450" v="1"/>
        <pc:sldMkLst>
          <pc:docMk/>
          <pc:sldMk cId="2998837930" sldId="264"/>
        </pc:sldMkLst>
        <pc:spChg chg="mod">
          <ac:chgData name="RONNIE NELSON" userId="e9869384eb4b37d4" providerId="LiveId" clId="{4BB06154-6202-49C3-AE11-FE9A36534DCE}" dt="2026-10-08T00:41:22.450" v="1"/>
          <ac:spMkLst>
            <pc:docMk/>
            <pc:sldMk cId="2998837930" sldId="264"/>
            <ac:spMk id="2" creationId="{11AF0836-E901-B718-44B0-1B062993FDB0}"/>
          </ac:spMkLst>
        </pc:spChg>
        <pc:spChg chg="mod">
          <ac:chgData name="RONNIE NELSON" userId="e9869384eb4b37d4" providerId="LiveId" clId="{4BB06154-6202-49C3-AE11-FE9A36534DCE}" dt="2026-10-08T00:41:22.450" v="1"/>
          <ac:spMkLst>
            <pc:docMk/>
            <pc:sldMk cId="2998837930" sldId="264"/>
            <ac:spMk id="3" creationId="{96E658D1-CACB-2605-6561-7D52BF963BE5}"/>
          </ac:spMkLst>
        </pc:spChg>
      </pc:sldChg>
      <pc:sldMasterChg chg="modSp modSldLayout">
        <pc:chgData name="RONNIE NELSON" userId="e9869384eb4b37d4" providerId="LiveId" clId="{4BB06154-6202-49C3-AE11-FE9A36534DCE}" dt="2026-10-08T00:40:58.539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8T00:40:58.539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8T00:40:58.539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8T00:40:58.539" v="0"/>
          <ac:picMkLst>
            <pc:docMk/>
            <pc:sldMasterMk cId="1489537540" sldId="2147483744"/>
            <ac:picMk id="5" creationId="{9BB2F4F7-5DC8-88F6-9B6A-3D9EEEDDE0FA}"/>
          </ac:picMkLst>
        </pc:pic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0:58.539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0:58.539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8T00:40:58.539" v="0"/>
        <pc:sldMasterMkLst>
          <pc:docMk/>
          <pc:sldMasterMk cId="2814357447" sldId="2147483756"/>
        </pc:sldMasterMkLst>
        <pc:picChg chg="add">
          <ac:chgData name="RONNIE NELSON" userId="e9869384eb4b37d4" providerId="LiveId" clId="{4BB06154-6202-49C3-AE11-FE9A36534DCE}" dt="2026-10-08T00:40:58.539" v="0"/>
          <ac:picMkLst>
            <pc:docMk/>
            <pc:sldMasterMk cId="2814357447" sldId="2147483756"/>
            <ac:picMk id="7" creationId="{16209AD0-A4C9-E813-62BB-DB24FFC633CF}"/>
          </ac:picMkLst>
        </pc:picChg>
      </pc:sldMasterChg>
      <pc:sldMasterChg chg="addSp">
        <pc:chgData name="RONNIE NELSON" userId="e9869384eb4b37d4" providerId="LiveId" clId="{4BB06154-6202-49C3-AE11-FE9A36534DCE}" dt="2026-10-08T00:41:22.450" v="1"/>
        <pc:sldMasterMkLst>
          <pc:docMk/>
          <pc:sldMasterMk cId="439520099" sldId="2147483768"/>
        </pc:sldMasterMkLst>
        <pc:picChg chg="add">
          <ac:chgData name="RONNIE NELSON" userId="e9869384eb4b37d4" providerId="LiveId" clId="{4BB06154-6202-49C3-AE11-FE9A36534DCE}" dt="2026-10-08T00:41:22.450" v="1"/>
          <ac:picMkLst>
            <pc:docMk/>
            <pc:sldMasterMk cId="439520099" sldId="2147483768"/>
            <ac:picMk id="4" creationId="{E5B22306-18C9-04BD-9882-A636E52D49E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F1CA6-D759-3830-F57C-F43684A4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54089-75C0-3A2C-E7A3-537135E8C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8887-07AE-7DDF-2964-F12FD9D49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BF22-C648-9E2D-29B3-5498A5C90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4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3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34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0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7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6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3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8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3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B2F4F7-5DC8-88F6-9B6A-3D9EEEDDE0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6" r="10861"/>
          <a:stretch>
            <a:fillRect/>
          </a:stretch>
        </p:blipFill>
        <p:spPr>
          <a:xfrm>
            <a:off x="-57665" y="0"/>
            <a:ext cx="920166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2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While Shepherds Watched Their Flocks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Nahum Tate, 1700</a:t>
            </a:r>
          </a:p>
          <a:p>
            <a:r>
              <a:rPr lang="en-US" dirty="0"/>
              <a:t>Music by: Frederick Handel</a:t>
            </a:r>
            <a:r>
              <a:rPr lang="en-US"/>
              <a:t>, 1728   </a:t>
            </a:r>
            <a:endParaRPr lang="en-US" dirty="0"/>
          </a:p>
        </p:txBody>
      </p:sp>
      <p:pic>
        <p:nvPicPr>
          <p:cNvPr id="7" name="While Shepherds Watched Their Flocks - Organ">
            <a:hlinkClick r:id="" action="ppaction://media"/>
            <a:extLst>
              <a:ext uri="{FF2B5EF4-FFF2-40B4-BE49-F238E27FC236}">
                <a16:creationId xmlns:a16="http://schemas.microsoft.com/office/drawing/2014/main" id="{99F6DB96-3110-360D-8B66-DFAF31C7C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shepherds watched their flocks by night, </a:t>
            </a:r>
          </a:p>
          <a:p>
            <a:r>
              <a:rPr lang="en-US" dirty="0"/>
              <a:t>All seated on the ground. </a:t>
            </a:r>
          </a:p>
          <a:p>
            <a:r>
              <a:rPr lang="en-US" dirty="0"/>
              <a:t>The angel of the Lord came down, </a:t>
            </a:r>
          </a:p>
          <a:p>
            <a:r>
              <a:rPr lang="en-US" dirty="0"/>
              <a:t>And glory shown around, </a:t>
            </a:r>
          </a:p>
          <a:p>
            <a:r>
              <a:rPr lang="en-US" dirty="0"/>
              <a:t>And glory shown around.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"Fear not!" said he; for mighty dread </a:t>
            </a:r>
          </a:p>
          <a:p>
            <a:r>
              <a:rPr lang="en-US" dirty="0"/>
              <a:t>Had seized their troubled mind, </a:t>
            </a:r>
          </a:p>
          <a:p>
            <a:r>
              <a:rPr lang="en-US" dirty="0"/>
              <a:t>"Glad tidings of great joy I bring </a:t>
            </a:r>
          </a:p>
          <a:p>
            <a:r>
              <a:rPr lang="en-US" dirty="0"/>
              <a:t>To you and all mankind, </a:t>
            </a:r>
          </a:p>
          <a:p>
            <a:r>
              <a:rPr lang="en-US" dirty="0"/>
              <a:t>To you and all mankind.”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600">
        <p:fade/>
      </p:transition>
    </mc:Choice>
    <mc:Fallback>
      <p:transition spd="med" advTm="2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"To you in David's town this day, </a:t>
            </a:r>
          </a:p>
          <a:p>
            <a:r>
              <a:rPr lang="en-US" dirty="0"/>
              <a:t>Is born of David's line, </a:t>
            </a:r>
          </a:p>
          <a:p>
            <a:r>
              <a:rPr lang="en-US" dirty="0"/>
              <a:t>The Savior who is Christ the Lord, </a:t>
            </a:r>
          </a:p>
          <a:p>
            <a:r>
              <a:rPr lang="en-US" dirty="0"/>
              <a:t>And this shall be the sign: </a:t>
            </a:r>
          </a:p>
          <a:p>
            <a:r>
              <a:rPr lang="en-US" dirty="0"/>
              <a:t>And this shall be the sign;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"The </a:t>
            </a:r>
            <a:r>
              <a:rPr lang="en-US" dirty="0" err="1"/>
              <a:t>heav'nly</a:t>
            </a:r>
            <a:r>
              <a:rPr lang="en-US" dirty="0"/>
              <a:t> Babe you there shall find </a:t>
            </a:r>
          </a:p>
          <a:p>
            <a:r>
              <a:rPr lang="en-US" dirty="0"/>
              <a:t>To human view displayed, </a:t>
            </a:r>
          </a:p>
          <a:p>
            <a:r>
              <a:rPr lang="en-US" dirty="0"/>
              <a:t>All meanly wrapped in swathing bands, </a:t>
            </a:r>
          </a:p>
          <a:p>
            <a:r>
              <a:rPr lang="en-US" dirty="0"/>
              <a:t>And in the manger laid; </a:t>
            </a:r>
          </a:p>
          <a:p>
            <a:r>
              <a:rPr lang="en-US" dirty="0"/>
              <a:t>And in the manger laid.”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376EA-57F0-C969-22B1-ADC46AA3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0836-E901-B718-44B0-1B062993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58D1-CACB-2605-6561-7D52BF963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"All glory be to God on high, </a:t>
            </a:r>
          </a:p>
          <a:p>
            <a:r>
              <a:rPr lang="en-US" dirty="0"/>
              <a:t>And to the earth be peace: </a:t>
            </a:r>
          </a:p>
          <a:p>
            <a:r>
              <a:rPr lang="en-US" dirty="0"/>
              <a:t>Good will henceforth from </a:t>
            </a:r>
            <a:r>
              <a:rPr lang="en-US" dirty="0" err="1"/>
              <a:t>heav'n</a:t>
            </a:r>
            <a:r>
              <a:rPr lang="en-US" dirty="0"/>
              <a:t> to men, </a:t>
            </a:r>
          </a:p>
          <a:p>
            <a:r>
              <a:rPr lang="en-US" dirty="0"/>
              <a:t>Begin and never cease, </a:t>
            </a:r>
          </a:p>
          <a:p>
            <a:r>
              <a:rPr lang="en-US" dirty="0"/>
              <a:t>Begin and never cease."</a:t>
            </a:r>
          </a:p>
        </p:txBody>
      </p:sp>
    </p:spTree>
    <p:extLst>
      <p:ext uri="{BB962C8B-B14F-4D97-AF65-F5344CB8AC3E}">
        <p14:creationId xmlns:p14="http://schemas.microsoft.com/office/powerpoint/2010/main" val="299883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000">
        <p:fade/>
      </p:transition>
    </mc:Choice>
    <mc:Fallback>
      <p:transition spd="med" advClick="0" advTm="3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While Shepherds Watched Their Flocks 16x9</Template>
  <TotalTime>4915</TotalTime>
  <Words>213</Words>
  <Application>Microsoft Office PowerPoint</Application>
  <PresentationFormat>On-screen Show (4:3)</PresentationFormat>
  <Paragraphs>39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While Shepherds Watched Their Flocks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While Shepherds Watched Their Flocks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2026-10-08T00:42:00Z</dcterms:modified>
  <cp:category>music, hymn</cp:category>
</cp:coreProperties>
</file>