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8"/>
  </p:notesMasterIdLst>
  <p:sldIdLst>
    <p:sldId id="256" r:id="rId2"/>
    <p:sldId id="257" r:id="rId3"/>
    <p:sldId id="262" r:id="rId4"/>
    <p:sldId id="258" r:id="rId5"/>
    <p:sldId id="263" r:id="rId6"/>
    <p:sldId id="264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2D4F3A-5031-4B6F-A76A-5E604DDB5FB3}" v="2" dt="2026-10-08T00:42:42.5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modSld modMainMaster modNotesMaster">
      <pc:chgData name="RONNIE NELSON" userId="e9869384eb4b37d4" providerId="LiveId" clId="{4BB06154-6202-49C3-AE11-FE9A36534DCE}" dt="2026-10-08T00:42:42.566" v="1"/>
      <pc:docMkLst>
        <pc:docMk/>
      </pc:docMkLst>
      <pc:sldChg chg="modSp modNotes">
        <pc:chgData name="RONNIE NELSON" userId="e9869384eb4b37d4" providerId="LiveId" clId="{4BB06154-6202-49C3-AE11-FE9A36534DCE}" dt="2026-10-08T00:42:42.566" v="1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10-08T00:42:42.566" v="1"/>
          <ac:spMkLst>
            <pc:docMk/>
            <pc:sldMk cId="3717862308" sldId="256"/>
            <ac:spMk id="2" creationId="{759D7056-EEB2-C7BD-D400-700479A38C1B}"/>
          </ac:spMkLst>
        </pc:spChg>
        <pc:spChg chg="mod">
          <ac:chgData name="RONNIE NELSON" userId="e9869384eb4b37d4" providerId="LiveId" clId="{4BB06154-6202-49C3-AE11-FE9A36534DCE}" dt="2026-10-08T00:42:42.566" v="1"/>
          <ac:spMkLst>
            <pc:docMk/>
            <pc:sldMk cId="3717862308" sldId="256"/>
            <ac:spMk id="3" creationId="{F4E7F4EA-A72F-2F68-AEB2-C8B509BFB5AC}"/>
          </ac:spMkLst>
        </pc:spChg>
        <pc:picChg chg="mod">
          <ac:chgData name="RONNIE NELSON" userId="e9869384eb4b37d4" providerId="LiveId" clId="{4BB06154-6202-49C3-AE11-FE9A36534DCE}" dt="2026-10-08T00:42:27.299" v="0"/>
          <ac:picMkLst>
            <pc:docMk/>
            <pc:sldMk cId="3717862308" sldId="256"/>
            <ac:picMk id="6" creationId="{F334A1B0-248E-007A-DE7A-8269D1FA2BFA}"/>
          </ac:picMkLst>
        </pc:picChg>
      </pc:sldChg>
      <pc:sldChg chg="modSp modNotes">
        <pc:chgData name="RONNIE NELSON" userId="e9869384eb4b37d4" providerId="LiveId" clId="{4BB06154-6202-49C3-AE11-FE9A36534DCE}" dt="2026-10-08T00:42:42.566" v="1"/>
        <pc:sldMkLst>
          <pc:docMk/>
          <pc:sldMk cId="1023915166" sldId="257"/>
        </pc:sldMkLst>
        <pc:spChg chg="mod">
          <ac:chgData name="RONNIE NELSON" userId="e9869384eb4b37d4" providerId="LiveId" clId="{4BB06154-6202-49C3-AE11-FE9A36534DCE}" dt="2026-10-08T00:42:42.566" v="1"/>
          <ac:spMkLst>
            <pc:docMk/>
            <pc:sldMk cId="1023915166" sldId="257"/>
            <ac:spMk id="2" creationId="{3B81346A-84BA-D226-0F11-0C04CE54888F}"/>
          </ac:spMkLst>
        </pc:spChg>
        <pc:spChg chg="mod">
          <ac:chgData name="RONNIE NELSON" userId="e9869384eb4b37d4" providerId="LiveId" clId="{4BB06154-6202-49C3-AE11-FE9A36534DCE}" dt="2026-10-08T00:42:42.566" v="1"/>
          <ac:spMkLst>
            <pc:docMk/>
            <pc:sldMk cId="1023915166" sldId="257"/>
            <ac:spMk id="3" creationId="{F1F2989C-1A00-A956-9FF4-D6438220AFF4}"/>
          </ac:spMkLst>
        </pc:spChg>
      </pc:sldChg>
      <pc:sldChg chg="modSp modNotes">
        <pc:chgData name="RONNIE NELSON" userId="e9869384eb4b37d4" providerId="LiveId" clId="{4BB06154-6202-49C3-AE11-FE9A36534DCE}" dt="2026-10-08T00:42:42.566" v="1"/>
        <pc:sldMkLst>
          <pc:docMk/>
          <pc:sldMk cId="3973114123" sldId="258"/>
        </pc:sldMkLst>
        <pc:spChg chg="mod">
          <ac:chgData name="RONNIE NELSON" userId="e9869384eb4b37d4" providerId="LiveId" clId="{4BB06154-6202-49C3-AE11-FE9A36534DCE}" dt="2026-10-08T00:42:42.566" v="1"/>
          <ac:spMkLst>
            <pc:docMk/>
            <pc:sldMk cId="3973114123" sldId="258"/>
            <ac:spMk id="2" creationId="{AB22F4D5-348A-23BF-4367-ED03E3B2E181}"/>
          </ac:spMkLst>
        </pc:spChg>
        <pc:spChg chg="mod">
          <ac:chgData name="RONNIE NELSON" userId="e9869384eb4b37d4" providerId="LiveId" clId="{4BB06154-6202-49C3-AE11-FE9A36534DCE}" dt="2026-10-08T00:42:42.566" v="1"/>
          <ac:spMkLst>
            <pc:docMk/>
            <pc:sldMk cId="3973114123" sldId="258"/>
            <ac:spMk id="3" creationId="{79B767A4-700C-2B49-542C-8BE818F4DD17}"/>
          </ac:spMkLst>
        </pc:spChg>
      </pc:sldChg>
      <pc:sldChg chg="modSp">
        <pc:chgData name="RONNIE NELSON" userId="e9869384eb4b37d4" providerId="LiveId" clId="{4BB06154-6202-49C3-AE11-FE9A36534DCE}" dt="2026-10-08T00:42:42.566" v="1"/>
        <pc:sldMkLst>
          <pc:docMk/>
          <pc:sldMk cId="2838892107" sldId="262"/>
        </pc:sldMkLst>
        <pc:spChg chg="mod">
          <ac:chgData name="RONNIE NELSON" userId="e9869384eb4b37d4" providerId="LiveId" clId="{4BB06154-6202-49C3-AE11-FE9A36534DCE}" dt="2026-10-08T00:42:42.566" v="1"/>
          <ac:spMkLst>
            <pc:docMk/>
            <pc:sldMk cId="2838892107" sldId="262"/>
            <ac:spMk id="2" creationId="{1432AFA0-742A-901D-4A19-AA0CC68CD034}"/>
          </ac:spMkLst>
        </pc:spChg>
        <pc:spChg chg="mod">
          <ac:chgData name="RONNIE NELSON" userId="e9869384eb4b37d4" providerId="LiveId" clId="{4BB06154-6202-49C3-AE11-FE9A36534DCE}" dt="2026-10-08T00:42:42.566" v="1"/>
          <ac:spMkLst>
            <pc:docMk/>
            <pc:sldMk cId="2838892107" sldId="262"/>
            <ac:spMk id="3" creationId="{CD8AA68A-BBB3-69FE-A755-9BE558F0D97D}"/>
          </ac:spMkLst>
        </pc:spChg>
      </pc:sldChg>
      <pc:sldChg chg="modSp modNotes">
        <pc:chgData name="RONNIE NELSON" userId="e9869384eb4b37d4" providerId="LiveId" clId="{4BB06154-6202-49C3-AE11-FE9A36534DCE}" dt="2026-10-08T00:42:42.566" v="1"/>
        <pc:sldMkLst>
          <pc:docMk/>
          <pc:sldMk cId="922524188" sldId="263"/>
        </pc:sldMkLst>
        <pc:spChg chg="mod">
          <ac:chgData name="RONNIE NELSON" userId="e9869384eb4b37d4" providerId="LiveId" clId="{4BB06154-6202-49C3-AE11-FE9A36534DCE}" dt="2026-10-08T00:42:42.566" v="1"/>
          <ac:spMkLst>
            <pc:docMk/>
            <pc:sldMk cId="922524188" sldId="263"/>
            <ac:spMk id="2" creationId="{A278365B-FB47-C124-EBD6-8057AA708633}"/>
          </ac:spMkLst>
        </pc:spChg>
        <pc:spChg chg="mod">
          <ac:chgData name="RONNIE NELSON" userId="e9869384eb4b37d4" providerId="LiveId" clId="{4BB06154-6202-49C3-AE11-FE9A36534DCE}" dt="2026-10-08T00:42:42.566" v="1"/>
          <ac:spMkLst>
            <pc:docMk/>
            <pc:sldMk cId="922524188" sldId="263"/>
            <ac:spMk id="3" creationId="{BE866D55-C378-6F7C-1F88-262890DE8E35}"/>
          </ac:spMkLst>
        </pc:spChg>
      </pc:sldChg>
      <pc:sldChg chg="modSp modNotes">
        <pc:chgData name="RONNIE NELSON" userId="e9869384eb4b37d4" providerId="LiveId" clId="{4BB06154-6202-49C3-AE11-FE9A36534DCE}" dt="2026-10-08T00:42:42.566" v="1"/>
        <pc:sldMkLst>
          <pc:docMk/>
          <pc:sldMk cId="2998837930" sldId="264"/>
        </pc:sldMkLst>
        <pc:spChg chg="mod">
          <ac:chgData name="RONNIE NELSON" userId="e9869384eb4b37d4" providerId="LiveId" clId="{4BB06154-6202-49C3-AE11-FE9A36534DCE}" dt="2026-10-08T00:42:42.566" v="1"/>
          <ac:spMkLst>
            <pc:docMk/>
            <pc:sldMk cId="2998837930" sldId="264"/>
            <ac:spMk id="2" creationId="{11AF0836-E901-B718-44B0-1B062993FDB0}"/>
          </ac:spMkLst>
        </pc:spChg>
        <pc:spChg chg="mod">
          <ac:chgData name="RONNIE NELSON" userId="e9869384eb4b37d4" providerId="LiveId" clId="{4BB06154-6202-49C3-AE11-FE9A36534DCE}" dt="2026-10-08T00:42:42.566" v="1"/>
          <ac:spMkLst>
            <pc:docMk/>
            <pc:sldMk cId="2998837930" sldId="264"/>
            <ac:spMk id="3" creationId="{96E658D1-CACB-2605-6561-7D52BF963BE5}"/>
          </ac:spMkLst>
        </pc:spChg>
      </pc:sldChg>
      <pc:sldMasterChg chg="modSp modSldLayout">
        <pc:chgData name="RONNIE NELSON" userId="e9869384eb4b37d4" providerId="LiveId" clId="{4BB06154-6202-49C3-AE11-FE9A36534DCE}" dt="2026-10-08T00:42:27.299" v="0"/>
        <pc:sldMasterMkLst>
          <pc:docMk/>
          <pc:sldMasterMk cId="1489537540" sldId="2147483744"/>
        </pc:sldMasterMkLst>
        <pc:spChg chg="mod">
          <ac:chgData name="RONNIE NELSON" userId="e9869384eb4b37d4" providerId="LiveId" clId="{4BB06154-6202-49C3-AE11-FE9A36534DCE}" dt="2026-10-08T00:42:27.299" v="0"/>
          <ac:spMkLst>
            <pc:docMk/>
            <pc:sldMasterMk cId="1489537540" sldId="2147483744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10-08T00:42:27.299" v="0"/>
          <ac:spMkLst>
            <pc:docMk/>
            <pc:sldMasterMk cId="1489537540" sldId="2147483744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10-08T00:42:27.299" v="0"/>
          <ac:picMkLst>
            <pc:docMk/>
            <pc:sldMasterMk cId="1489537540" sldId="2147483744"/>
            <ac:picMk id="5" creationId="{9BB2F4F7-5DC8-88F6-9B6A-3D9EEEDDE0FA}"/>
          </ac:picMkLst>
        </pc:picChg>
        <pc:sldLayoutChg chg="modSp">
          <pc:chgData name="RONNIE NELSON" userId="e9869384eb4b37d4" providerId="LiveId" clId="{4BB06154-6202-49C3-AE11-FE9A36534DCE}" dt="2026-10-08T00:42:27.299" v="0"/>
          <pc:sldLayoutMkLst>
            <pc:docMk/>
            <pc:sldMasterMk cId="1489537540" sldId="2147483744"/>
            <pc:sldLayoutMk cId="1904548949" sldId="2147483745"/>
          </pc:sldLayoutMkLst>
          <pc:spChg chg="mod">
            <ac:chgData name="RONNIE NELSON" userId="e9869384eb4b37d4" providerId="LiveId" clId="{4BB06154-6202-49C3-AE11-FE9A36534DCE}" dt="2026-10-08T00:42:27.299" v="0"/>
            <ac:spMkLst>
              <pc:docMk/>
              <pc:sldMasterMk cId="1489537540" sldId="2147483744"/>
              <pc:sldLayoutMk cId="1904548949" sldId="214748374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2:27.299" v="0"/>
            <ac:spMkLst>
              <pc:docMk/>
              <pc:sldMasterMk cId="1489537540" sldId="2147483744"/>
              <pc:sldLayoutMk cId="1904548949" sldId="214748374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2:27.299" v="0"/>
            <ac:spMkLst>
              <pc:docMk/>
              <pc:sldMasterMk cId="1489537540" sldId="2147483744"/>
              <pc:sldLayoutMk cId="1904548949" sldId="214748374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2:27.299" v="0"/>
            <ac:spMkLst>
              <pc:docMk/>
              <pc:sldMasterMk cId="1489537540" sldId="2147483744"/>
              <pc:sldLayoutMk cId="1904548949" sldId="214748374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2:27.299" v="0"/>
            <ac:spMkLst>
              <pc:docMk/>
              <pc:sldMasterMk cId="1489537540" sldId="2147483744"/>
              <pc:sldLayoutMk cId="1904548949" sldId="214748374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8T00:42:27.299" v="0"/>
          <pc:sldLayoutMkLst>
            <pc:docMk/>
            <pc:sldMasterMk cId="1489537540" sldId="2147483744"/>
            <pc:sldLayoutMk cId="3461817197" sldId="2147483746"/>
          </pc:sldLayoutMkLst>
          <pc:spChg chg="mod">
            <ac:chgData name="RONNIE NELSON" userId="e9869384eb4b37d4" providerId="LiveId" clId="{4BB06154-6202-49C3-AE11-FE9A36534DCE}" dt="2026-10-08T00:42:27.299" v="0"/>
            <ac:spMkLst>
              <pc:docMk/>
              <pc:sldMasterMk cId="1489537540" sldId="2147483744"/>
              <pc:sldLayoutMk cId="3461817197" sldId="214748374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2:27.299" v="0"/>
            <ac:spMkLst>
              <pc:docMk/>
              <pc:sldMasterMk cId="1489537540" sldId="2147483744"/>
              <pc:sldLayoutMk cId="3461817197" sldId="214748374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2:27.299" v="0"/>
            <ac:spMkLst>
              <pc:docMk/>
              <pc:sldMasterMk cId="1489537540" sldId="2147483744"/>
              <pc:sldLayoutMk cId="3461817197" sldId="2147483746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8T00:42:27.299" v="0"/>
          <pc:sldLayoutMkLst>
            <pc:docMk/>
            <pc:sldMasterMk cId="1489537540" sldId="2147483744"/>
            <pc:sldLayoutMk cId="2636950383" sldId="2147483747"/>
          </pc:sldLayoutMkLst>
          <pc:spChg chg="mod">
            <ac:chgData name="RONNIE NELSON" userId="e9869384eb4b37d4" providerId="LiveId" clId="{4BB06154-6202-49C3-AE11-FE9A36534DCE}" dt="2026-10-08T00:42:27.299" v="0"/>
            <ac:spMkLst>
              <pc:docMk/>
              <pc:sldMasterMk cId="1489537540" sldId="2147483744"/>
              <pc:sldLayoutMk cId="2636950383" sldId="214748374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2:27.299" v="0"/>
            <ac:spMkLst>
              <pc:docMk/>
              <pc:sldMasterMk cId="1489537540" sldId="2147483744"/>
              <pc:sldLayoutMk cId="2636950383" sldId="214748374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2:27.299" v="0"/>
            <ac:spMkLst>
              <pc:docMk/>
              <pc:sldMasterMk cId="1489537540" sldId="2147483744"/>
              <pc:sldLayoutMk cId="2636950383" sldId="214748374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2:27.299" v="0"/>
            <ac:spMkLst>
              <pc:docMk/>
              <pc:sldMasterMk cId="1489537540" sldId="2147483744"/>
              <pc:sldLayoutMk cId="2636950383" sldId="214748374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2:27.299" v="0"/>
            <ac:spMkLst>
              <pc:docMk/>
              <pc:sldMasterMk cId="1489537540" sldId="2147483744"/>
              <pc:sldLayoutMk cId="2636950383" sldId="2147483747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8T00:42:27.299" v="0"/>
          <pc:sldLayoutMkLst>
            <pc:docMk/>
            <pc:sldMasterMk cId="1489537540" sldId="2147483744"/>
            <pc:sldLayoutMk cId="2998723215" sldId="2147483748"/>
          </pc:sldLayoutMkLst>
          <pc:spChg chg="mod">
            <ac:chgData name="RONNIE NELSON" userId="e9869384eb4b37d4" providerId="LiveId" clId="{4BB06154-6202-49C3-AE11-FE9A36534DCE}" dt="2026-10-08T00:42:27.299" v="0"/>
            <ac:spMkLst>
              <pc:docMk/>
              <pc:sldMasterMk cId="1489537540" sldId="2147483744"/>
              <pc:sldLayoutMk cId="2998723215" sldId="214748374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2:27.299" v="0"/>
            <ac:spMkLst>
              <pc:docMk/>
              <pc:sldMasterMk cId="1489537540" sldId="2147483744"/>
              <pc:sldLayoutMk cId="2998723215" sldId="214748374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2:27.299" v="0"/>
            <ac:spMkLst>
              <pc:docMk/>
              <pc:sldMasterMk cId="1489537540" sldId="2147483744"/>
              <pc:sldLayoutMk cId="2998723215" sldId="2147483748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2:27.299" v="0"/>
            <ac:spMkLst>
              <pc:docMk/>
              <pc:sldMasterMk cId="1489537540" sldId="2147483744"/>
              <pc:sldLayoutMk cId="2998723215" sldId="2147483748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2:27.299" v="0"/>
            <ac:spMkLst>
              <pc:docMk/>
              <pc:sldMasterMk cId="1489537540" sldId="2147483744"/>
              <pc:sldLayoutMk cId="2998723215" sldId="2147483748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8T00:42:27.299" v="0"/>
          <pc:sldLayoutMkLst>
            <pc:docMk/>
            <pc:sldMasterMk cId="1489537540" sldId="2147483744"/>
            <pc:sldLayoutMk cId="2251256540" sldId="2147483749"/>
          </pc:sldLayoutMkLst>
          <pc:spChg chg="mod">
            <ac:chgData name="RONNIE NELSON" userId="e9869384eb4b37d4" providerId="LiveId" clId="{4BB06154-6202-49C3-AE11-FE9A36534DCE}" dt="2026-10-08T00:42:27.299" v="0"/>
            <ac:spMkLst>
              <pc:docMk/>
              <pc:sldMasterMk cId="1489537540" sldId="2147483744"/>
              <pc:sldLayoutMk cId="2251256540" sldId="214748374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2:27.299" v="0"/>
            <ac:spMkLst>
              <pc:docMk/>
              <pc:sldMasterMk cId="1489537540" sldId="2147483744"/>
              <pc:sldLayoutMk cId="2251256540" sldId="214748374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2:27.299" v="0"/>
            <ac:spMkLst>
              <pc:docMk/>
              <pc:sldMasterMk cId="1489537540" sldId="2147483744"/>
              <pc:sldLayoutMk cId="2251256540" sldId="2147483749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2:27.299" v="0"/>
            <ac:spMkLst>
              <pc:docMk/>
              <pc:sldMasterMk cId="1489537540" sldId="2147483744"/>
              <pc:sldLayoutMk cId="2251256540" sldId="2147483749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2:27.299" v="0"/>
            <ac:spMkLst>
              <pc:docMk/>
              <pc:sldMasterMk cId="1489537540" sldId="2147483744"/>
              <pc:sldLayoutMk cId="2251256540" sldId="2147483749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2:27.299" v="0"/>
            <ac:spMkLst>
              <pc:docMk/>
              <pc:sldMasterMk cId="1489537540" sldId="2147483744"/>
              <pc:sldLayoutMk cId="2251256540" sldId="2147483749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2:27.299" v="0"/>
            <ac:spMkLst>
              <pc:docMk/>
              <pc:sldMasterMk cId="1489537540" sldId="2147483744"/>
              <pc:sldLayoutMk cId="2251256540" sldId="2147483749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2:27.299" v="0"/>
            <ac:spMkLst>
              <pc:docMk/>
              <pc:sldMasterMk cId="1489537540" sldId="2147483744"/>
              <pc:sldLayoutMk cId="2251256540" sldId="2147483749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8T00:42:27.299" v="0"/>
          <pc:sldLayoutMkLst>
            <pc:docMk/>
            <pc:sldMasterMk cId="1489537540" sldId="2147483744"/>
            <pc:sldLayoutMk cId="1019904881" sldId="2147483750"/>
          </pc:sldLayoutMkLst>
          <pc:spChg chg="mod">
            <ac:chgData name="RONNIE NELSON" userId="e9869384eb4b37d4" providerId="LiveId" clId="{4BB06154-6202-49C3-AE11-FE9A36534DCE}" dt="2026-10-08T00:42:27.299" v="0"/>
            <ac:spMkLst>
              <pc:docMk/>
              <pc:sldMasterMk cId="1489537540" sldId="2147483744"/>
              <pc:sldLayoutMk cId="1019904881" sldId="214748375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2:27.299" v="0"/>
            <ac:spMkLst>
              <pc:docMk/>
              <pc:sldMasterMk cId="1489537540" sldId="2147483744"/>
              <pc:sldLayoutMk cId="1019904881" sldId="214748375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2:27.299" v="0"/>
            <ac:spMkLst>
              <pc:docMk/>
              <pc:sldMasterMk cId="1489537540" sldId="2147483744"/>
              <pc:sldLayoutMk cId="1019904881" sldId="2147483750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8T00:42:27.299" v="0"/>
          <pc:sldLayoutMkLst>
            <pc:docMk/>
            <pc:sldMasterMk cId="1489537540" sldId="2147483744"/>
            <pc:sldLayoutMk cId="1540031266" sldId="2147483751"/>
          </pc:sldLayoutMkLst>
          <pc:spChg chg="mod">
            <ac:chgData name="RONNIE NELSON" userId="e9869384eb4b37d4" providerId="LiveId" clId="{4BB06154-6202-49C3-AE11-FE9A36534DCE}" dt="2026-10-08T00:42:27.299" v="0"/>
            <ac:spMkLst>
              <pc:docMk/>
              <pc:sldMasterMk cId="1489537540" sldId="2147483744"/>
              <pc:sldLayoutMk cId="1540031266" sldId="214748375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2:27.299" v="0"/>
            <ac:spMkLst>
              <pc:docMk/>
              <pc:sldMasterMk cId="1489537540" sldId="2147483744"/>
              <pc:sldLayoutMk cId="1540031266" sldId="214748375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2:27.299" v="0"/>
            <ac:spMkLst>
              <pc:docMk/>
              <pc:sldMasterMk cId="1489537540" sldId="2147483744"/>
              <pc:sldLayoutMk cId="1540031266" sldId="2147483751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8T00:42:27.299" v="0"/>
          <pc:sldLayoutMkLst>
            <pc:docMk/>
            <pc:sldMasterMk cId="1489537540" sldId="2147483744"/>
            <pc:sldLayoutMk cId="4060998349" sldId="2147483752"/>
          </pc:sldLayoutMkLst>
          <pc:spChg chg="mod">
            <ac:chgData name="RONNIE NELSON" userId="e9869384eb4b37d4" providerId="LiveId" clId="{4BB06154-6202-49C3-AE11-FE9A36534DCE}" dt="2026-10-08T00:42:27.299" v="0"/>
            <ac:spMkLst>
              <pc:docMk/>
              <pc:sldMasterMk cId="1489537540" sldId="2147483744"/>
              <pc:sldLayoutMk cId="4060998349" sldId="2147483752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2:27.299" v="0"/>
            <ac:spMkLst>
              <pc:docMk/>
              <pc:sldMasterMk cId="1489537540" sldId="2147483744"/>
              <pc:sldLayoutMk cId="4060998349" sldId="2147483752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2:27.299" v="0"/>
            <ac:spMkLst>
              <pc:docMk/>
              <pc:sldMasterMk cId="1489537540" sldId="2147483744"/>
              <pc:sldLayoutMk cId="4060998349" sldId="214748375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2:27.299" v="0"/>
            <ac:spMkLst>
              <pc:docMk/>
              <pc:sldMasterMk cId="1489537540" sldId="2147483744"/>
              <pc:sldLayoutMk cId="4060998349" sldId="214748375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2:27.299" v="0"/>
            <ac:spMkLst>
              <pc:docMk/>
              <pc:sldMasterMk cId="1489537540" sldId="2147483744"/>
              <pc:sldLayoutMk cId="4060998349" sldId="2147483752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2:27.299" v="0"/>
            <ac:spMkLst>
              <pc:docMk/>
              <pc:sldMasterMk cId="1489537540" sldId="2147483744"/>
              <pc:sldLayoutMk cId="4060998349" sldId="2147483752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8T00:42:27.299" v="0"/>
          <pc:sldLayoutMkLst>
            <pc:docMk/>
            <pc:sldMasterMk cId="1489537540" sldId="2147483744"/>
            <pc:sldLayoutMk cId="2086119853" sldId="2147483753"/>
          </pc:sldLayoutMkLst>
          <pc:spChg chg="mod">
            <ac:chgData name="RONNIE NELSON" userId="e9869384eb4b37d4" providerId="LiveId" clId="{4BB06154-6202-49C3-AE11-FE9A36534DCE}" dt="2026-10-08T00:42:27.299" v="0"/>
            <ac:spMkLst>
              <pc:docMk/>
              <pc:sldMasterMk cId="1489537540" sldId="2147483744"/>
              <pc:sldLayoutMk cId="2086119853" sldId="214748375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2:27.299" v="0"/>
            <ac:spMkLst>
              <pc:docMk/>
              <pc:sldMasterMk cId="1489537540" sldId="2147483744"/>
              <pc:sldLayoutMk cId="2086119853" sldId="214748375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2:27.299" v="0"/>
            <ac:spMkLst>
              <pc:docMk/>
              <pc:sldMasterMk cId="1489537540" sldId="2147483744"/>
              <pc:sldLayoutMk cId="2086119853" sldId="214748375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2:27.299" v="0"/>
            <ac:spMkLst>
              <pc:docMk/>
              <pc:sldMasterMk cId="1489537540" sldId="2147483744"/>
              <pc:sldLayoutMk cId="2086119853" sldId="214748375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2:27.299" v="0"/>
            <ac:spMkLst>
              <pc:docMk/>
              <pc:sldMasterMk cId="1489537540" sldId="2147483744"/>
              <pc:sldLayoutMk cId="2086119853" sldId="2147483753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2:27.299" v="0"/>
            <ac:spMkLst>
              <pc:docMk/>
              <pc:sldMasterMk cId="1489537540" sldId="2147483744"/>
              <pc:sldLayoutMk cId="2086119853" sldId="2147483753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8T00:42:27.299" v="0"/>
          <pc:sldLayoutMkLst>
            <pc:docMk/>
            <pc:sldMasterMk cId="1489537540" sldId="2147483744"/>
            <pc:sldLayoutMk cId="3198973369" sldId="2147483754"/>
          </pc:sldLayoutMkLst>
          <pc:spChg chg="mod">
            <ac:chgData name="RONNIE NELSON" userId="e9869384eb4b37d4" providerId="LiveId" clId="{4BB06154-6202-49C3-AE11-FE9A36534DCE}" dt="2026-10-08T00:42:27.299" v="0"/>
            <ac:spMkLst>
              <pc:docMk/>
              <pc:sldMasterMk cId="1489537540" sldId="2147483744"/>
              <pc:sldLayoutMk cId="3198973369" sldId="214748375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2:27.299" v="0"/>
            <ac:spMkLst>
              <pc:docMk/>
              <pc:sldMasterMk cId="1489537540" sldId="2147483744"/>
              <pc:sldLayoutMk cId="3198973369" sldId="214748375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2:27.299" v="0"/>
            <ac:spMkLst>
              <pc:docMk/>
              <pc:sldMasterMk cId="1489537540" sldId="2147483744"/>
              <pc:sldLayoutMk cId="3198973369" sldId="214748375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8T00:42:27.299" v="0"/>
          <pc:sldLayoutMkLst>
            <pc:docMk/>
            <pc:sldMasterMk cId="1489537540" sldId="2147483744"/>
            <pc:sldLayoutMk cId="2838312622" sldId="2147483755"/>
          </pc:sldLayoutMkLst>
          <pc:spChg chg="mod">
            <ac:chgData name="RONNIE NELSON" userId="e9869384eb4b37d4" providerId="LiveId" clId="{4BB06154-6202-49C3-AE11-FE9A36534DCE}" dt="2026-10-08T00:42:27.299" v="0"/>
            <ac:spMkLst>
              <pc:docMk/>
              <pc:sldMasterMk cId="1489537540" sldId="2147483744"/>
              <pc:sldLayoutMk cId="2838312622" sldId="214748375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2:27.299" v="0"/>
            <ac:spMkLst>
              <pc:docMk/>
              <pc:sldMasterMk cId="1489537540" sldId="2147483744"/>
              <pc:sldLayoutMk cId="2838312622" sldId="214748375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2:27.299" v="0"/>
            <ac:spMkLst>
              <pc:docMk/>
              <pc:sldMasterMk cId="1489537540" sldId="2147483744"/>
              <pc:sldLayoutMk cId="2838312622" sldId="214748375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2:27.299" v="0"/>
            <ac:spMkLst>
              <pc:docMk/>
              <pc:sldMasterMk cId="1489537540" sldId="2147483744"/>
              <pc:sldLayoutMk cId="2838312622" sldId="214748375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8T00:42:27.299" v="0"/>
            <ac:spMkLst>
              <pc:docMk/>
              <pc:sldMasterMk cId="1489537540" sldId="2147483744"/>
              <pc:sldLayoutMk cId="2838312622" sldId="2147483755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10-08T00:42:27.299" v="0"/>
        <pc:sldMasterMkLst>
          <pc:docMk/>
          <pc:sldMasterMk cId="2327238757" sldId="2147483756"/>
        </pc:sldMasterMkLst>
        <pc:picChg chg="add">
          <ac:chgData name="RONNIE NELSON" userId="e9869384eb4b37d4" providerId="LiveId" clId="{4BB06154-6202-49C3-AE11-FE9A36534DCE}" dt="2026-10-08T00:42:27.299" v="0"/>
          <ac:picMkLst>
            <pc:docMk/>
            <pc:sldMasterMk cId="2327238757" sldId="2147483756"/>
            <ac:picMk id="7" creationId="{AFE6A059-CB6E-D141-DB1F-DBE68FF9E006}"/>
          </ac:picMkLst>
        </pc:picChg>
      </pc:sldMasterChg>
      <pc:sldMasterChg chg="addSp">
        <pc:chgData name="RONNIE NELSON" userId="e9869384eb4b37d4" providerId="LiveId" clId="{4BB06154-6202-49C3-AE11-FE9A36534DCE}" dt="2026-10-08T00:42:42.566" v="1"/>
        <pc:sldMasterMkLst>
          <pc:docMk/>
          <pc:sldMasterMk cId="576508473" sldId="2147483768"/>
        </pc:sldMasterMkLst>
        <pc:picChg chg="add">
          <ac:chgData name="RONNIE NELSON" userId="e9869384eb4b37d4" providerId="LiveId" clId="{4BB06154-6202-49C3-AE11-FE9A36534DCE}" dt="2026-10-08T00:42:42.566" v="1"/>
          <ac:picMkLst>
            <pc:docMk/>
            <pc:sldMasterMk cId="576508473" sldId="2147483768"/>
            <ac:picMk id="4" creationId="{8C203627-04B9-9283-64D0-E441D467C9CE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27747-A475-8AC8-8FB0-8A6BE3011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A23CA8-CA66-87B7-57B1-B190DB075E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B42C5E-3C18-B397-589B-FCDEC7C40C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024DC8-30F6-B979-4996-F780BFBB98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8404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FF1CA6-D759-3830-F57C-F43684A4C5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354089-75C0-3A2C-E7A3-537135E8CF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0F8887-07AE-7DDF-2964-F12FD9D496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DEBF22-C648-9E2D-29B3-5498A5C90A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610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492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049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3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8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423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598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01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352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594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40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200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40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47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999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889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BB2F4F7-5DC8-88F6-9B6A-3D9EEEDDE0F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66" r="10861"/>
          <a:stretch>
            <a:fillRect/>
          </a:stretch>
        </p:blipFill>
        <p:spPr>
          <a:xfrm>
            <a:off x="-57665" y="0"/>
            <a:ext cx="9201665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2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508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While Shepherds Watched </a:t>
            </a:r>
            <a:r>
              <a:rPr lang="en-US"/>
              <a:t>Their Flocks 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 by: Nahum Tate, 1700</a:t>
            </a:r>
          </a:p>
          <a:p>
            <a:r>
              <a:rPr lang="en-US" dirty="0"/>
              <a:t>Music by: Frederick Handel</a:t>
            </a:r>
            <a:r>
              <a:rPr lang="en-US"/>
              <a:t>, 1728 </a:t>
            </a:r>
            <a:endParaRPr lang="en-US" dirty="0"/>
          </a:p>
        </p:txBody>
      </p:sp>
      <p:pic>
        <p:nvPicPr>
          <p:cNvPr id="6" name="While Shepherds Watched Their Flocks">
            <a:hlinkClick r:id="" action="ppaction://media"/>
            <a:extLst>
              <a:ext uri="{FF2B5EF4-FFF2-40B4-BE49-F238E27FC236}">
                <a16:creationId xmlns:a16="http://schemas.microsoft.com/office/drawing/2014/main" id="{F334A1B0-248E-007A-DE7A-8269D1FA2B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49195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400">
        <p:fade/>
      </p:transition>
    </mc:Choice>
    <mc:Fallback xmlns="">
      <p:transition spd="med" advClick="0" advTm="104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While shepherds watched their flocks by night, </a:t>
            </a:r>
          </a:p>
          <a:p>
            <a:r>
              <a:rPr lang="en-US" dirty="0"/>
              <a:t>All seated on the ground. </a:t>
            </a:r>
          </a:p>
          <a:p>
            <a:r>
              <a:rPr lang="en-US" dirty="0"/>
              <a:t>The angel of the Lord came down, </a:t>
            </a:r>
          </a:p>
          <a:p>
            <a:r>
              <a:rPr lang="en-US" dirty="0"/>
              <a:t>And glory shown around, </a:t>
            </a:r>
          </a:p>
          <a:p>
            <a:r>
              <a:rPr lang="en-US" dirty="0"/>
              <a:t>And glory shown around.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7600">
        <p:fade/>
      </p:transition>
    </mc:Choice>
    <mc:Fallback xmlns="">
      <p:transition spd="med" advClick="0" advTm="276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"Fear not!" said he; for mighty dread </a:t>
            </a:r>
          </a:p>
          <a:p>
            <a:r>
              <a:rPr lang="en-US" dirty="0"/>
              <a:t>Had seized their troubled mind, </a:t>
            </a:r>
          </a:p>
          <a:p>
            <a:r>
              <a:rPr lang="en-US" dirty="0"/>
              <a:t>"Glad tidings of great joy I bring </a:t>
            </a:r>
          </a:p>
          <a:p>
            <a:r>
              <a:rPr lang="en-US" dirty="0"/>
              <a:t>To you and all mankind, </a:t>
            </a:r>
          </a:p>
          <a:p>
            <a:r>
              <a:rPr lang="en-US" dirty="0"/>
              <a:t>To you and all mankind.” </a:t>
            </a:r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7600">
        <p:fade/>
      </p:transition>
    </mc:Choice>
    <mc:Fallback xmlns="">
      <p:transition spd="med" advTm="276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"To you in David's town this day, </a:t>
            </a:r>
          </a:p>
          <a:p>
            <a:r>
              <a:rPr lang="en-US" dirty="0"/>
              <a:t>Is born of David's line, </a:t>
            </a:r>
          </a:p>
          <a:p>
            <a:r>
              <a:rPr lang="en-US" dirty="0"/>
              <a:t>The Savior who is Christ the Lord, </a:t>
            </a:r>
          </a:p>
          <a:p>
            <a:r>
              <a:rPr lang="en-US" dirty="0"/>
              <a:t>And this shall be the sign: </a:t>
            </a:r>
          </a:p>
          <a:p>
            <a:r>
              <a:rPr lang="en-US" dirty="0"/>
              <a:t>And this shall be the sign;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7600">
        <p:fade/>
      </p:transition>
    </mc:Choice>
    <mc:Fallback xmlns="">
      <p:transition spd="med" advClick="0" advTm="276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B8490-0819-47CA-7D67-A2CCDF77F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8365B-FB47-C124-EBD6-8057AA708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866D55-C378-6F7C-1F88-262890DE8E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"The </a:t>
            </a:r>
            <a:r>
              <a:rPr lang="en-US" dirty="0" err="1"/>
              <a:t>heav'nly</a:t>
            </a:r>
            <a:r>
              <a:rPr lang="en-US" dirty="0"/>
              <a:t> Babe you there shall find </a:t>
            </a:r>
          </a:p>
          <a:p>
            <a:r>
              <a:rPr lang="en-US" dirty="0"/>
              <a:t>To human view displayed, </a:t>
            </a:r>
          </a:p>
          <a:p>
            <a:r>
              <a:rPr lang="en-US" dirty="0"/>
              <a:t>All meanly wrapped in swathing bands, </a:t>
            </a:r>
          </a:p>
          <a:p>
            <a:r>
              <a:rPr lang="en-US" dirty="0"/>
              <a:t>And in the manger laid; </a:t>
            </a:r>
          </a:p>
          <a:p>
            <a:r>
              <a:rPr lang="en-US" dirty="0"/>
              <a:t>And in the manger laid.” </a:t>
            </a:r>
          </a:p>
        </p:txBody>
      </p:sp>
    </p:spTree>
    <p:extLst>
      <p:ext uri="{BB962C8B-B14F-4D97-AF65-F5344CB8AC3E}">
        <p14:creationId xmlns:p14="http://schemas.microsoft.com/office/powerpoint/2010/main" val="922524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7600">
        <p:fade/>
      </p:transition>
    </mc:Choice>
    <mc:Fallback xmlns="">
      <p:transition spd="med" advClick="0" advTm="276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1376EA-57F0-C969-22B1-ADC46AA365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F0836-E901-B718-44B0-1B062993F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E658D1-CACB-2605-6561-7D52BF963B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"All glory be to God on high, </a:t>
            </a:r>
          </a:p>
          <a:p>
            <a:r>
              <a:rPr lang="en-US" dirty="0"/>
              <a:t>And to the earth be peace: </a:t>
            </a:r>
          </a:p>
          <a:p>
            <a:r>
              <a:rPr lang="en-US" dirty="0"/>
              <a:t>Good will henceforth from </a:t>
            </a:r>
            <a:r>
              <a:rPr lang="en-US" dirty="0" err="1"/>
              <a:t>heav'n</a:t>
            </a:r>
            <a:r>
              <a:rPr lang="en-US" dirty="0"/>
              <a:t> to men, </a:t>
            </a:r>
          </a:p>
          <a:p>
            <a:r>
              <a:rPr lang="en-US" dirty="0"/>
              <a:t>Begin and never cease, </a:t>
            </a:r>
          </a:p>
          <a:p>
            <a:r>
              <a:rPr lang="en-US" dirty="0"/>
              <a:t>Begin and never cease."</a:t>
            </a:r>
          </a:p>
        </p:txBody>
      </p:sp>
    </p:spTree>
    <p:extLst>
      <p:ext uri="{BB962C8B-B14F-4D97-AF65-F5344CB8AC3E}">
        <p14:creationId xmlns:p14="http://schemas.microsoft.com/office/powerpoint/2010/main" val="2998837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1000">
        <p:fade/>
      </p:transition>
    </mc:Choice>
    <mc:Fallback xmlns="">
      <p:transition spd="med" advClick="0" advTm="31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While Shepherds Watched Their Flocks 4x3 -  Organ</Template>
  <TotalTime>4827</TotalTime>
  <Words>213</Words>
  <Application>Microsoft Office PowerPoint</Application>
  <PresentationFormat>On-screen Show (4:3)</PresentationFormat>
  <Paragraphs>39</Paragraphs>
  <Slides>6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Aptos</vt:lpstr>
      <vt:lpstr>Arial</vt:lpstr>
      <vt:lpstr>Another Year is Dawning - Organ</vt:lpstr>
      <vt:lpstr>While Shepherds Watched Their Flocks </vt:lpstr>
      <vt:lpstr>Verse 1</vt:lpstr>
      <vt:lpstr>Verse 2</vt:lpstr>
      <vt:lpstr>Verse 3</vt:lpstr>
      <vt:lpstr>Verse 4</vt:lpstr>
      <vt:lpstr>Verse 5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While Shepherds Watched Their Flocks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240</cp:revision>
  <dcterms:created xsi:type="dcterms:W3CDTF">2025-12-17T00:34:02Z</dcterms:created>
  <dcterms:modified xsi:type="dcterms:W3CDTF">2026-10-08T00:43:00Z</dcterms:modified>
  <cp:category>music, hymn</cp:category>
</cp:coreProperties>
</file>