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8"/>
  </p:notesMasterIdLst>
  <p:sldIdLst>
    <p:sldId id="256" r:id="rId2"/>
    <p:sldId id="257" r:id="rId3"/>
    <p:sldId id="262" r:id="rId4"/>
    <p:sldId id="258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977FB9-239D-4E8B-8098-1A63E9846C9D}" v="4" dt="2026-10-07T23:36:45.3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">
      <pc:chgData name="RONNIE NELSON" userId="e9869384eb4b37d4" providerId="LiveId" clId="{4BB06154-6202-49C3-AE11-FE9A36534DCE}" dt="2026-10-07T23:36:45.390" v="3"/>
      <pc:docMkLst>
        <pc:docMk/>
      </pc:docMkLst>
      <pc:sldChg chg="addSp modSp modAnim">
        <pc:chgData name="RONNIE NELSON" userId="e9869384eb4b37d4" providerId="LiveId" clId="{4BB06154-6202-49C3-AE11-FE9A36534DCE}" dt="2026-10-07T23:36:45.390" v="3"/>
        <pc:sldMkLst>
          <pc:docMk/>
          <pc:sldMk cId="3717862308" sldId="256"/>
        </pc:sldMkLst>
        <pc:picChg chg="add mod">
          <ac:chgData name="RONNIE NELSON" userId="e9869384eb4b37d4" providerId="LiveId" clId="{4BB06154-6202-49C3-AE11-FE9A36534DCE}" dt="2026-10-07T23:36:37.815" v="0"/>
          <ac:picMkLst>
            <pc:docMk/>
            <pc:sldMk cId="3717862308" sldId="256"/>
            <ac:picMk id="7" creationId="{99F6DB96-3110-360D-8B66-DFAF31C7CDF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27747-A475-8AC8-8FB0-8A6BE3011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23CA8-CA66-87B7-57B1-B190DB075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42C5E-3C18-B397-589B-FCDEC7C40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24DC8-30F6-B979-4996-F780BFBB9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40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F1CA6-D759-3830-F57C-F43684A4C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354089-75C0-3A2C-E7A3-537135E8CF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0F8887-07AE-7DDF-2964-F12FD9D496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DEBF22-C648-9E2D-29B3-5498A5C90A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10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4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1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5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2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5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9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1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7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1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B2F4F7-5DC8-88F6-9B6A-3D9EEEDDE0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3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While Shepherds Watched Their Flocks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Nahum Tate, 1700</a:t>
            </a:r>
          </a:p>
          <a:p>
            <a:r>
              <a:rPr lang="en-US" dirty="0"/>
              <a:t>Music by: Frederick Handel</a:t>
            </a:r>
            <a:r>
              <a:rPr lang="en-US"/>
              <a:t>, 1728  </a:t>
            </a:r>
            <a:endParaRPr lang="en-US" dirty="0"/>
          </a:p>
        </p:txBody>
      </p:sp>
      <p:pic>
        <p:nvPicPr>
          <p:cNvPr id="7" name="While Shepherds Watched Their Flocks - Organ">
            <a:hlinkClick r:id="" action="ppaction://media"/>
            <a:extLst>
              <a:ext uri="{FF2B5EF4-FFF2-40B4-BE49-F238E27FC236}">
                <a16:creationId xmlns:a16="http://schemas.microsoft.com/office/drawing/2014/main" id="{99F6DB96-3110-360D-8B66-DFAF31C7CD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400">
        <p:fade/>
      </p:transition>
    </mc:Choice>
    <mc:Fallback>
      <p:transition spd="med" advClick="0" advTm="10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While shepherds watched their flocks by night, </a:t>
            </a:r>
          </a:p>
          <a:p>
            <a:r>
              <a:rPr lang="en-US" dirty="0"/>
              <a:t>All seated on the ground. </a:t>
            </a:r>
          </a:p>
          <a:p>
            <a:r>
              <a:rPr lang="en-US" dirty="0"/>
              <a:t>The angel of the Lord came down, </a:t>
            </a:r>
          </a:p>
          <a:p>
            <a:r>
              <a:rPr lang="en-US" dirty="0"/>
              <a:t>And glory shown around, </a:t>
            </a:r>
          </a:p>
          <a:p>
            <a:r>
              <a:rPr lang="en-US" dirty="0"/>
              <a:t>And glory shown around.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7600">
        <p:fade/>
      </p:transition>
    </mc:Choice>
    <mc:Fallback>
      <p:transition spd="med" advClick="0" advTm="276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"Fear not!" said he; for mighty dread </a:t>
            </a:r>
          </a:p>
          <a:p>
            <a:r>
              <a:rPr lang="en-US" dirty="0"/>
              <a:t>Had seized their troubled mind, </a:t>
            </a:r>
          </a:p>
          <a:p>
            <a:r>
              <a:rPr lang="en-US" dirty="0"/>
              <a:t>"Glad tidings of great joy I bring </a:t>
            </a:r>
          </a:p>
          <a:p>
            <a:r>
              <a:rPr lang="en-US" dirty="0"/>
              <a:t>To you and all mankind, </a:t>
            </a:r>
          </a:p>
          <a:p>
            <a:r>
              <a:rPr lang="en-US" dirty="0"/>
              <a:t>To you and all mankind.”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7600">
        <p:fade/>
      </p:transition>
    </mc:Choice>
    <mc:Fallback>
      <p:transition spd="med" advTm="276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"To you in David's town this day, </a:t>
            </a:r>
          </a:p>
          <a:p>
            <a:r>
              <a:rPr lang="en-US" dirty="0"/>
              <a:t>Is born of David's line, </a:t>
            </a:r>
          </a:p>
          <a:p>
            <a:r>
              <a:rPr lang="en-US" dirty="0"/>
              <a:t>The Savior who is Christ the Lord, </a:t>
            </a:r>
          </a:p>
          <a:p>
            <a:r>
              <a:rPr lang="en-US" dirty="0"/>
              <a:t>And this shall be the sign: </a:t>
            </a:r>
          </a:p>
          <a:p>
            <a:r>
              <a:rPr lang="en-US" dirty="0"/>
              <a:t>And this shall be the sign;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7600">
        <p:fade/>
      </p:transition>
    </mc:Choice>
    <mc:Fallback>
      <p:transition spd="med" advClick="0" advTm="276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B8490-0819-47CA-7D67-A2CCDF77F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8365B-FB47-C124-EBD6-8057AA708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6D55-C378-6F7C-1F88-262890DE8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"The </a:t>
            </a:r>
            <a:r>
              <a:rPr lang="en-US" dirty="0" err="1"/>
              <a:t>heav'nly</a:t>
            </a:r>
            <a:r>
              <a:rPr lang="en-US" dirty="0"/>
              <a:t> Babe you there shall find </a:t>
            </a:r>
          </a:p>
          <a:p>
            <a:r>
              <a:rPr lang="en-US" dirty="0"/>
              <a:t>To human view displayed, </a:t>
            </a:r>
          </a:p>
          <a:p>
            <a:r>
              <a:rPr lang="en-US" dirty="0"/>
              <a:t>All meanly wrapped in swathing bands, </a:t>
            </a:r>
          </a:p>
          <a:p>
            <a:r>
              <a:rPr lang="en-US" dirty="0"/>
              <a:t>And in the manger laid; </a:t>
            </a:r>
          </a:p>
          <a:p>
            <a:r>
              <a:rPr lang="en-US" dirty="0"/>
              <a:t>And in the manger laid.”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922524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7600">
        <p:fade/>
      </p:transition>
    </mc:Choice>
    <mc:Fallback>
      <p:transition spd="med" advClick="0" advTm="276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376EA-57F0-C969-22B1-ADC46AA36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F0836-E901-B718-44B0-1B062993F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658D1-CACB-2605-6561-7D52BF963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"All glory be to God on high, </a:t>
            </a:r>
          </a:p>
          <a:p>
            <a:r>
              <a:rPr lang="en-US" dirty="0"/>
              <a:t>And to the earth be peace: </a:t>
            </a:r>
          </a:p>
          <a:p>
            <a:r>
              <a:rPr lang="en-US" dirty="0"/>
              <a:t>Good will henceforth from </a:t>
            </a:r>
            <a:r>
              <a:rPr lang="en-US" dirty="0" err="1"/>
              <a:t>heav'n</a:t>
            </a:r>
            <a:r>
              <a:rPr lang="en-US" dirty="0"/>
              <a:t> to men, </a:t>
            </a:r>
          </a:p>
          <a:p>
            <a:r>
              <a:rPr lang="en-US" dirty="0"/>
              <a:t>Begin and never cease, </a:t>
            </a:r>
          </a:p>
          <a:p>
            <a:r>
              <a:rPr lang="en-US" dirty="0"/>
              <a:t>Begin and never cease."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98837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1000">
        <p:fade/>
      </p:transition>
    </mc:Choice>
    <mc:Fallback>
      <p:transition spd="med" advClick="0" advTm="31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I Survey the Wondrous Cross 16x9 - Organ</Template>
  <TotalTime>4853</TotalTime>
  <Words>213</Words>
  <Application>Microsoft Office PowerPoint</Application>
  <PresentationFormat>Widescreen</PresentationFormat>
  <Paragraphs>39</Paragraphs>
  <Slides>6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While Shepherds Watched Their Flocks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While Shepherds Watched Their Flocks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2026-10-07T23:39:53Z</dcterms:modified>
  <cp:category>music, hymn</cp:category>
</cp:coreProperties>
</file>