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E75D2-9570-4C8C-AED2-81BB8E26AB39}" v="27" dt="2026-10-07T23:14:32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modSld">
      <pc:chgData name="RONNIE NELSON" userId="e9869384eb4b37d4" providerId="LiveId" clId="{4BB06154-6202-49C3-AE11-FE9A36534DCE}" dt="2026-10-07T23:14:32.381" v="20"/>
      <pc:docMkLst>
        <pc:docMk/>
      </pc:docMkLst>
      <pc:sldChg chg="addSp modSp modTransition modAnim">
        <pc:chgData name="RONNIE NELSON" userId="e9869384eb4b37d4" providerId="LiveId" clId="{4BB06154-6202-49C3-AE11-FE9A36534DCE}" dt="2026-10-07T23:10:23.015" v="15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22:58:10.493" v="0"/>
          <ac:spMkLst>
            <pc:docMk/>
            <pc:sldMk cId="3717862308" sldId="256"/>
            <ac:spMk id="2" creationId="{759D7056-EEB2-C7BD-D400-700479A38C1B}"/>
          </ac:spMkLst>
        </pc:spChg>
        <pc:picChg chg="add mod">
          <ac:chgData name="RONNIE NELSON" userId="e9869384eb4b37d4" providerId="LiveId" clId="{4BB06154-6202-49C3-AE11-FE9A36534DCE}" dt="2026-10-07T23:09:33.722" v="7"/>
          <ac:picMkLst>
            <pc:docMk/>
            <pc:sldMk cId="3717862308" sldId="256"/>
            <ac:picMk id="5" creationId="{6BD14BC5-9820-1821-05A0-7A6037D4FADF}"/>
          </ac:picMkLst>
        </pc:picChg>
        <pc:picChg chg="add mod">
          <ac:chgData name="RONNIE NELSON" userId="e9869384eb4b37d4" providerId="LiveId" clId="{4BB06154-6202-49C3-AE11-FE9A36534DCE}" dt="2026-10-07T23:10:00.718" v="11"/>
          <ac:picMkLst>
            <pc:docMk/>
            <pc:sldMk cId="3717862308" sldId="256"/>
            <ac:picMk id="6" creationId="{F334A1B0-248E-007A-DE7A-8269D1FA2BFA}"/>
          </ac:picMkLst>
        </pc:picChg>
      </pc:sldChg>
      <pc:sldChg chg="modSp modTransition">
        <pc:chgData name="RONNIE NELSON" userId="e9869384eb4b37d4" providerId="LiveId" clId="{4BB06154-6202-49C3-AE11-FE9A36534DCE}" dt="2026-10-07T23:14:32.381" v="20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23:00:36.878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07T23:14:32.381" v="20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23:04:58.262" v="3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07T23:14:32.381" v="20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23:03:38.033" v="2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07T23:14:32.381" v="20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7T23:05:53.712" v="4"/>
          <ac:spMkLst>
            <pc:docMk/>
            <pc:sldMk cId="922524188" sldId="263"/>
            <ac:spMk id="3" creationId="{BE866D55-C378-6F7C-1F88-262890DE8E35}"/>
          </ac:spMkLst>
        </pc:spChg>
      </pc:sldChg>
      <pc:sldChg chg="modSp add modTransition">
        <pc:chgData name="RONNIE NELSON" userId="e9869384eb4b37d4" providerId="LiveId" clId="{4BB06154-6202-49C3-AE11-FE9A36534DCE}" dt="2026-10-07T23:10:46.700" v="19"/>
        <pc:sldMkLst>
          <pc:docMk/>
          <pc:sldMk cId="2998837930" sldId="264"/>
        </pc:sldMkLst>
        <pc:spChg chg="mod">
          <ac:chgData name="RONNIE NELSON" userId="e9869384eb4b37d4" providerId="LiveId" clId="{4BB06154-6202-49C3-AE11-FE9A36534DCE}" dt="2026-10-07T23:08:04" v="6"/>
          <ac:spMkLst>
            <pc:docMk/>
            <pc:sldMk cId="2998837930" sldId="264"/>
            <ac:spMk id="3" creationId="{96E658D1-CACB-2605-6561-7D52BF963B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F1CA6-D759-3830-F57C-F43684A4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54089-75C0-3A2C-E7A3-537135E8C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F8887-07AE-7DDF-2964-F12FD9D49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EBF22-C648-9E2D-29B3-5498A5C90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61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BB2F4F7-5DC8-88F6-9B6A-3D9EEEDDE0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While Shepherds Watched Their Flocks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Nahum Tate, 1700</a:t>
            </a:r>
          </a:p>
          <a:p>
            <a:r>
              <a:rPr lang="en-US" dirty="0"/>
              <a:t>Music by: Frederick Handel</a:t>
            </a:r>
            <a:r>
              <a:rPr lang="en-US"/>
              <a:t>, 1728 </a:t>
            </a:r>
            <a:endParaRPr lang="en-US" dirty="0"/>
          </a:p>
        </p:txBody>
      </p:sp>
      <p:pic>
        <p:nvPicPr>
          <p:cNvPr id="6" name="While Shepherds Watched Their Flocks">
            <a:hlinkClick r:id="" action="ppaction://media"/>
            <a:extLst>
              <a:ext uri="{FF2B5EF4-FFF2-40B4-BE49-F238E27FC236}">
                <a16:creationId xmlns:a16="http://schemas.microsoft.com/office/drawing/2014/main" id="{F334A1B0-248E-007A-DE7A-8269D1FA2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shepherds watched their flocks by night, </a:t>
            </a:r>
          </a:p>
          <a:p>
            <a:r>
              <a:rPr lang="en-US" dirty="0"/>
              <a:t>All seated on the ground. </a:t>
            </a:r>
          </a:p>
          <a:p>
            <a:r>
              <a:rPr lang="en-US" dirty="0"/>
              <a:t>The angel of the Lord came down, </a:t>
            </a:r>
          </a:p>
          <a:p>
            <a:r>
              <a:rPr lang="en-US" dirty="0"/>
              <a:t>And glory shown around, </a:t>
            </a:r>
          </a:p>
          <a:p>
            <a:r>
              <a:rPr lang="en-US" dirty="0"/>
              <a:t>And glory shown around.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"Fear not!" said he; for mighty dread </a:t>
            </a:r>
          </a:p>
          <a:p>
            <a:r>
              <a:rPr lang="en-US" dirty="0"/>
              <a:t>Had seized their troubled mind, </a:t>
            </a:r>
          </a:p>
          <a:p>
            <a:r>
              <a:rPr lang="en-US" dirty="0"/>
              <a:t>"Glad tidings of great joy I bring </a:t>
            </a:r>
          </a:p>
          <a:p>
            <a:r>
              <a:rPr lang="en-US" dirty="0"/>
              <a:t>To you and all mankind, </a:t>
            </a:r>
          </a:p>
          <a:p>
            <a:r>
              <a:rPr lang="en-US" dirty="0"/>
              <a:t>To you and all mankind.”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600">
        <p:fade/>
      </p:transition>
    </mc:Choice>
    <mc:Fallback>
      <p:transition spd="med" advTm="2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"To you in David's town this day, </a:t>
            </a:r>
          </a:p>
          <a:p>
            <a:r>
              <a:rPr lang="en-US" dirty="0"/>
              <a:t>Is born of David's line, </a:t>
            </a:r>
          </a:p>
          <a:p>
            <a:r>
              <a:rPr lang="en-US" dirty="0"/>
              <a:t>The Savior who is Christ the Lord, </a:t>
            </a:r>
          </a:p>
          <a:p>
            <a:r>
              <a:rPr lang="en-US" dirty="0"/>
              <a:t>And this shall be the sign: </a:t>
            </a:r>
          </a:p>
          <a:p>
            <a:r>
              <a:rPr lang="en-US" dirty="0"/>
              <a:t>And this shall be the sign;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"The </a:t>
            </a:r>
            <a:r>
              <a:rPr lang="en-US" dirty="0" err="1"/>
              <a:t>heav'nly</a:t>
            </a:r>
            <a:r>
              <a:rPr lang="en-US" dirty="0"/>
              <a:t> Babe you there shall find </a:t>
            </a:r>
          </a:p>
          <a:p>
            <a:r>
              <a:rPr lang="en-US" dirty="0"/>
              <a:t>To human view displayed, </a:t>
            </a:r>
          </a:p>
          <a:p>
            <a:r>
              <a:rPr lang="en-US" dirty="0"/>
              <a:t>All meanly wrapped in swathing bands, </a:t>
            </a:r>
          </a:p>
          <a:p>
            <a:r>
              <a:rPr lang="en-US" dirty="0"/>
              <a:t>And in the manger laid; </a:t>
            </a:r>
          </a:p>
          <a:p>
            <a:r>
              <a:rPr lang="en-US" dirty="0"/>
              <a:t>And in the manger laid.”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7600">
        <p:fade/>
      </p:transition>
    </mc:Choice>
    <mc:Fallback>
      <p:transition spd="med" advClick="0" advTm="2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376EA-57F0-C969-22B1-ADC46AA36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0836-E901-B718-44B0-1B062993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58D1-CACB-2605-6561-7D52BF963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"All glory be to God on high, </a:t>
            </a:r>
          </a:p>
          <a:p>
            <a:r>
              <a:rPr lang="en-US" dirty="0"/>
              <a:t>And to the earth be peace: </a:t>
            </a:r>
          </a:p>
          <a:p>
            <a:r>
              <a:rPr lang="en-US" dirty="0"/>
              <a:t>Good will henceforth from </a:t>
            </a:r>
            <a:r>
              <a:rPr lang="en-US" dirty="0" err="1"/>
              <a:t>heav'n</a:t>
            </a:r>
            <a:r>
              <a:rPr lang="en-US" dirty="0"/>
              <a:t> to men, </a:t>
            </a:r>
          </a:p>
          <a:p>
            <a:r>
              <a:rPr lang="en-US" dirty="0"/>
              <a:t>Begin and never cease, </a:t>
            </a:r>
          </a:p>
          <a:p>
            <a:r>
              <a:rPr lang="en-US" dirty="0"/>
              <a:t>Begin and never cease."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98837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000">
        <p:fade/>
      </p:transition>
    </mc:Choice>
    <mc:Fallback>
      <p:transition spd="med" advClick="0" advTm="3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4827</TotalTime>
  <Words>213</Words>
  <Application>Microsoft Office PowerPoint</Application>
  <PresentationFormat>Widescreen</PresentationFormat>
  <Paragraphs>39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While Shepherds Watched Their Flocks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While Shepherds Watched Their Flocks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2026-10-07T23:14:41Z</dcterms:modified>
  <cp:category>music, hymn</cp:category>
</cp:coreProperties>
</file>