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3BFC17-C5A2-4881-A746-A24E92BC0ADC}" v="2" dt="2026-10-07T02:27:40.3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07T02:27:40.323" v="1"/>
      <pc:docMkLst>
        <pc:docMk/>
      </pc:docMkLst>
      <pc:sldChg chg="modSp modNotes">
        <pc:chgData name="RONNIE NELSON" userId="e9869384eb4b37d4" providerId="LiveId" clId="{4BB06154-6202-49C3-AE11-FE9A36534DCE}" dt="2026-10-07T02:27:40.323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7T02:27:40.323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7T02:27:40.323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07T02:27:24.335" v="0"/>
          <ac:picMkLst>
            <pc:docMk/>
            <pc:sldMk cId="3717862308" sldId="256"/>
            <ac:picMk id="6" creationId="{5B58A0DC-980E-4E9D-D769-36129A1815DD}"/>
          </ac:picMkLst>
        </pc:picChg>
      </pc:sldChg>
      <pc:sldChg chg="modSp modNotes">
        <pc:chgData name="RONNIE NELSON" userId="e9869384eb4b37d4" providerId="LiveId" clId="{4BB06154-6202-49C3-AE11-FE9A36534DCE}" dt="2026-10-07T02:27:40.323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7T02:27:40.323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07T02:27:40.323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07T02:27:40.323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7T02:27:40.323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07T02:27:40.323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07T02:27:40.323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7T02:27:40.323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07T02:27:40.323" v="1"/>
          <ac:spMkLst>
            <pc:docMk/>
            <pc:sldMk cId="2838892107" sldId="262"/>
            <ac:spMk id="3" creationId="{CD8AA68A-BBB3-69FE-A755-9BE558F0D97D}"/>
          </ac:spMkLst>
        </pc:spChg>
      </pc:sldChg>
      <pc:sldMasterChg chg="modSp modSldLayout">
        <pc:chgData name="RONNIE NELSON" userId="e9869384eb4b37d4" providerId="LiveId" clId="{4BB06154-6202-49C3-AE11-FE9A36534DCE}" dt="2026-10-07T02:27:24.335" v="0"/>
        <pc:sldMasterMkLst>
          <pc:docMk/>
          <pc:sldMasterMk cId="1489537540" sldId="2147483744"/>
        </pc:sldMasterMkLst>
        <pc:spChg chg="mod">
          <ac:chgData name="RONNIE NELSON" userId="e9869384eb4b37d4" providerId="LiveId" clId="{4BB06154-6202-49C3-AE11-FE9A36534DCE}" dt="2026-10-07T02:27:24.335" v="0"/>
          <ac:spMkLst>
            <pc:docMk/>
            <pc:sldMasterMk cId="1489537540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7T02:27:24.335" v="0"/>
          <ac:spMkLst>
            <pc:docMk/>
            <pc:sldMasterMk cId="1489537540" sldId="2147483744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7T02:27:24.335" v="0"/>
          <ac:picMkLst>
            <pc:docMk/>
            <pc:sldMasterMk cId="1489537540" sldId="2147483744"/>
            <ac:picMk id="5" creationId="{A79B0A4A-563B-3205-366B-1C4C9DDF2602}"/>
          </ac:picMkLst>
        </pc:picChg>
        <pc:sldLayoutChg chg="modSp">
          <pc:chgData name="RONNIE NELSON" userId="e9869384eb4b37d4" providerId="LiveId" clId="{4BB06154-6202-49C3-AE11-FE9A36534DCE}" dt="2026-10-07T02:27:24.335" v="0"/>
          <pc:sldLayoutMkLst>
            <pc:docMk/>
            <pc:sldMasterMk cId="1489537540" sldId="2147483744"/>
            <pc:sldLayoutMk cId="1904548949" sldId="2147483745"/>
          </pc:sldLayoutMkLst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1904548949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1904548949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1904548949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1904548949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1904548949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7:24.335" v="0"/>
          <pc:sldLayoutMkLst>
            <pc:docMk/>
            <pc:sldMasterMk cId="1489537540" sldId="2147483744"/>
            <pc:sldLayoutMk cId="3461817197" sldId="2147483746"/>
          </pc:sldLayoutMkLst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3461817197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3461817197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3461817197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7:24.335" v="0"/>
          <pc:sldLayoutMkLst>
            <pc:docMk/>
            <pc:sldMasterMk cId="1489537540" sldId="2147483744"/>
            <pc:sldLayoutMk cId="2636950383" sldId="2147483747"/>
          </pc:sldLayoutMkLst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636950383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636950383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636950383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636950383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636950383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7:24.335" v="0"/>
          <pc:sldLayoutMkLst>
            <pc:docMk/>
            <pc:sldMasterMk cId="1489537540" sldId="2147483744"/>
            <pc:sldLayoutMk cId="2998723215" sldId="2147483748"/>
          </pc:sldLayoutMkLst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998723215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998723215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998723215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998723215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998723215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7:24.335" v="0"/>
          <pc:sldLayoutMkLst>
            <pc:docMk/>
            <pc:sldMasterMk cId="1489537540" sldId="2147483744"/>
            <pc:sldLayoutMk cId="2251256540" sldId="2147483749"/>
          </pc:sldLayoutMkLst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251256540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251256540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251256540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251256540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251256540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251256540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251256540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251256540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7:24.335" v="0"/>
          <pc:sldLayoutMkLst>
            <pc:docMk/>
            <pc:sldMasterMk cId="1489537540" sldId="2147483744"/>
            <pc:sldLayoutMk cId="1019904881" sldId="2147483750"/>
          </pc:sldLayoutMkLst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1019904881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1019904881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1019904881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7:24.335" v="0"/>
          <pc:sldLayoutMkLst>
            <pc:docMk/>
            <pc:sldMasterMk cId="1489537540" sldId="2147483744"/>
            <pc:sldLayoutMk cId="1540031266" sldId="2147483751"/>
          </pc:sldLayoutMkLst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154003126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154003126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154003126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7:24.335" v="0"/>
          <pc:sldLayoutMkLst>
            <pc:docMk/>
            <pc:sldMasterMk cId="1489537540" sldId="2147483744"/>
            <pc:sldLayoutMk cId="4060998349" sldId="2147483752"/>
          </pc:sldLayoutMkLst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4060998349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4060998349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4060998349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4060998349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4060998349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4060998349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7:24.335" v="0"/>
          <pc:sldLayoutMkLst>
            <pc:docMk/>
            <pc:sldMasterMk cId="1489537540" sldId="2147483744"/>
            <pc:sldLayoutMk cId="2086119853" sldId="2147483753"/>
          </pc:sldLayoutMkLst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086119853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086119853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086119853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086119853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086119853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086119853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7:24.335" v="0"/>
          <pc:sldLayoutMkLst>
            <pc:docMk/>
            <pc:sldMasterMk cId="1489537540" sldId="2147483744"/>
            <pc:sldLayoutMk cId="3198973369" sldId="2147483754"/>
          </pc:sldLayoutMkLst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3198973369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3198973369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3198973369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7:24.335" v="0"/>
          <pc:sldLayoutMkLst>
            <pc:docMk/>
            <pc:sldMasterMk cId="1489537540" sldId="2147483744"/>
            <pc:sldLayoutMk cId="2838312622" sldId="2147483755"/>
          </pc:sldLayoutMkLst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838312622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838312622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838312622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838312622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7:24.335" v="0"/>
            <ac:spMkLst>
              <pc:docMk/>
              <pc:sldMasterMk cId="1489537540" sldId="2147483744"/>
              <pc:sldLayoutMk cId="2838312622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7T02:27:24.335" v="0"/>
        <pc:sldMasterMkLst>
          <pc:docMk/>
          <pc:sldMasterMk cId="3242168949" sldId="2147483756"/>
        </pc:sldMasterMkLst>
        <pc:picChg chg="add">
          <ac:chgData name="RONNIE NELSON" userId="e9869384eb4b37d4" providerId="LiveId" clId="{4BB06154-6202-49C3-AE11-FE9A36534DCE}" dt="2026-10-07T02:27:24.335" v="0"/>
          <ac:picMkLst>
            <pc:docMk/>
            <pc:sldMasterMk cId="3242168949" sldId="2147483756"/>
            <ac:picMk id="7" creationId="{7C86E3D0-1562-D7B8-E296-A8F4BCA3C71F}"/>
          </ac:picMkLst>
        </pc:picChg>
      </pc:sldMasterChg>
      <pc:sldMasterChg chg="addSp">
        <pc:chgData name="RONNIE NELSON" userId="e9869384eb4b37d4" providerId="LiveId" clId="{4BB06154-6202-49C3-AE11-FE9A36534DCE}" dt="2026-10-07T02:27:40.323" v="1"/>
        <pc:sldMasterMkLst>
          <pc:docMk/>
          <pc:sldMasterMk cId="152483169" sldId="2147483768"/>
        </pc:sldMasterMkLst>
        <pc:picChg chg="add">
          <ac:chgData name="RONNIE NELSON" userId="e9869384eb4b37d4" providerId="LiveId" clId="{4BB06154-6202-49C3-AE11-FE9A36534DCE}" dt="2026-10-07T02:27:40.323" v="1"/>
          <ac:picMkLst>
            <pc:docMk/>
            <pc:sldMasterMk cId="152483169" sldId="2147483768"/>
            <ac:picMk id="4" creationId="{AC2ECC69-4ACF-3898-8646-69B48055B81B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6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4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82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5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059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1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785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15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405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987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0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9B0A4A-563B-3205-366B-1C4C9DDF26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5" r="15829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83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When the Roll is Called Up Yonder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 and music by James M. Black</a:t>
            </a:r>
            <a:r>
              <a:rPr lang="en-US"/>
              <a:t>, 1893    </a:t>
            </a:r>
            <a:endParaRPr lang="en-US" dirty="0"/>
          </a:p>
        </p:txBody>
      </p:sp>
      <p:pic>
        <p:nvPicPr>
          <p:cNvPr id="6" name="When the Roll is Called Up Yonder - Organ">
            <a:hlinkClick r:id="" action="ppaction://media"/>
            <a:extLst>
              <a:ext uri="{FF2B5EF4-FFF2-40B4-BE49-F238E27FC236}">
                <a16:creationId xmlns:a16="http://schemas.microsoft.com/office/drawing/2014/main" id="{5B58A0DC-980E-4E9D-D769-36129A1815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28601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the trumpet of the Lord shall sound and time will be no more, </a:t>
            </a:r>
          </a:p>
          <a:p>
            <a:r>
              <a:rPr lang="en-US" dirty="0"/>
              <a:t>And the morning dawns eternal bright and fair; </a:t>
            </a:r>
          </a:p>
          <a:p>
            <a:r>
              <a:rPr lang="en-US" dirty="0"/>
              <a:t>When the saved of earth shall gather over on the other shore, </a:t>
            </a:r>
          </a:p>
          <a:p>
            <a:r>
              <a:rPr lang="en-US" dirty="0"/>
              <a:t>And the roll is called up yonder I’ll be there.</a:t>
            </a:r>
          </a:p>
          <a:p>
            <a:endParaRPr lang="en-US" dirty="0"/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I’ll be there. 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000">
        <p:fade/>
      </p:transition>
    </mc:Choice>
    <mc:Fallback>
      <p:transition spd="med" advClick="0" advTm="3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On the bright and cloudless morning when the dead in Christ shall rise,</a:t>
            </a:r>
          </a:p>
          <a:p>
            <a:r>
              <a:rPr lang="en-US" dirty="0"/>
              <a:t> And the glory of His resurrection share; </a:t>
            </a:r>
          </a:p>
          <a:p>
            <a:r>
              <a:rPr lang="en-US" dirty="0"/>
              <a:t>When His chosen ones shall gather to their home beyond the skies, </a:t>
            </a:r>
          </a:p>
          <a:p>
            <a:r>
              <a:rPr lang="en-US" dirty="0"/>
              <a:t>And the roll is called up yonder I’ll be there.</a:t>
            </a:r>
          </a:p>
          <a:p>
            <a:endParaRPr lang="en-US" dirty="0"/>
          </a:p>
          <a:p>
            <a:r>
              <a:rPr lang="en-US" dirty="0"/>
              <a:t> When the roll is called up yonder, </a:t>
            </a:r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I’ll be there. 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0">
        <p:fade/>
      </p:transition>
    </mc:Choice>
    <mc:Fallback>
      <p:transition spd="med" advTm="3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Let us labor for the Master from the dawn ‘til setting sun, </a:t>
            </a:r>
          </a:p>
          <a:p>
            <a:r>
              <a:rPr lang="en-US" dirty="0"/>
              <a:t>Let us talk of all His wondrous love and care; </a:t>
            </a:r>
          </a:p>
          <a:p>
            <a:r>
              <a:rPr lang="en-US" dirty="0"/>
              <a:t>Then when all of life is over, and our work on earth is done, </a:t>
            </a:r>
          </a:p>
          <a:p>
            <a:r>
              <a:rPr lang="en-US" dirty="0"/>
              <a:t>And the roll is called up yonder we’ll be there.</a:t>
            </a:r>
          </a:p>
          <a:p>
            <a:endParaRPr lang="en-US" dirty="0"/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I’ll be there. 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2000">
        <p:fade/>
      </p:transition>
    </mc:Choice>
    <mc:Fallback>
      <p:transition spd="med" advClick="0" advTm="4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the Roll is Called Up Yonder 16x9</Template>
  <TotalTime>4807</TotalTime>
  <Words>290</Words>
  <Application>Microsoft Office PowerPoint</Application>
  <PresentationFormat>On-screen Show (4:3)</PresentationFormat>
  <Paragraphs>36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When the Roll is Called Up Yonder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I Survey the Wondrous Cross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2026-10-07T02:28:27Z</dcterms:modified>
  <cp:category>music, hymn</cp:category>
</cp:coreProperties>
</file>