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52B9BA-C77D-46C3-93B0-F18354EB9078}" v="5" dt="2026-10-07T02:26:57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07T02:26:57.610" v="4"/>
      <pc:docMkLst>
        <pc:docMk/>
      </pc:docMkLst>
      <pc:sldChg chg="addSp modSp modAnim">
        <pc:chgData name="RONNIE NELSON" userId="e9869384eb4b37d4" providerId="LiveId" clId="{4BB06154-6202-49C3-AE11-FE9A36534DCE}" dt="2026-10-07T02:24:36.726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07T02:24:30.494" v="0"/>
          <ac:picMkLst>
            <pc:docMk/>
            <pc:sldMk cId="3717862308" sldId="256"/>
            <ac:picMk id="6" creationId="{5B58A0DC-980E-4E9D-D769-36129A1815DD}"/>
          </ac:picMkLst>
        </pc:picChg>
      </pc:sldChg>
      <pc:sldChg chg="modTransition">
        <pc:chgData name="RONNIE NELSON" userId="e9869384eb4b37d4" providerId="LiveId" clId="{4BB06154-6202-49C3-AE11-FE9A36534DCE}" dt="2026-10-07T02:26:57.610" v="4"/>
        <pc:sldMkLst>
          <pc:docMk/>
          <pc:sldMk cId="3973114123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9B0A4A-563B-3205-366B-1C4C9DDF260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the Roll is Called Up Yonder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 and music by James M. Black</a:t>
            </a:r>
            <a:r>
              <a:rPr lang="en-US"/>
              <a:t>, 1893   </a:t>
            </a:r>
            <a:endParaRPr lang="en-US" dirty="0"/>
          </a:p>
        </p:txBody>
      </p:sp>
      <p:pic>
        <p:nvPicPr>
          <p:cNvPr id="6" name="When the Roll is Called Up Yonder - Organ">
            <a:hlinkClick r:id="" action="ppaction://media"/>
            <a:extLst>
              <a:ext uri="{FF2B5EF4-FFF2-40B4-BE49-F238E27FC236}">
                <a16:creationId xmlns:a16="http://schemas.microsoft.com/office/drawing/2014/main" id="{5B58A0DC-980E-4E9D-D769-36129A181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2860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the trumpet of the Lord shall sound and time will be no more, </a:t>
            </a:r>
          </a:p>
          <a:p>
            <a:r>
              <a:rPr lang="en-US" dirty="0"/>
              <a:t>And the morning dawns eternal bright and fair; </a:t>
            </a:r>
          </a:p>
          <a:p>
            <a:r>
              <a:rPr lang="en-US" dirty="0"/>
              <a:t>When the saved of earth shall gather over on the other shore, </a:t>
            </a:r>
          </a:p>
          <a:p>
            <a:r>
              <a:rPr lang="en-US" dirty="0"/>
              <a:t>And the roll is called up yonder I’ll be there.</a:t>
            </a:r>
          </a:p>
          <a:p>
            <a:endParaRPr lang="en-US" dirty="0"/>
          </a:p>
          <a:p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000">
        <p:fade/>
      </p:transition>
    </mc:Choice>
    <mc:Fallback>
      <p:transition spd="med" advClick="0" advTm="3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 the bright and cloudless morning when the dead in Christ shall rise,</a:t>
            </a:r>
          </a:p>
          <a:p>
            <a:r>
              <a:rPr lang="en-US" dirty="0"/>
              <a:t> And the glory of His resurrection share; </a:t>
            </a:r>
          </a:p>
          <a:p>
            <a:r>
              <a:rPr lang="en-US" dirty="0"/>
              <a:t>When His chosen ones shall gather to their home beyond the skies, </a:t>
            </a:r>
          </a:p>
          <a:p>
            <a:r>
              <a:rPr lang="en-US" dirty="0"/>
              <a:t>And the roll is called up yonder I’ll be there.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0">
        <p:fade/>
      </p:transition>
    </mc:Choice>
    <mc:Fallback>
      <p:transition spd="med" advTm="3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labor for the Master from the dawn ‘til setting sun, </a:t>
            </a:r>
          </a:p>
          <a:p>
            <a:r>
              <a:rPr lang="en-US" dirty="0"/>
              <a:t>Let us talk of all His wondrous love and care; </a:t>
            </a:r>
          </a:p>
          <a:p>
            <a:r>
              <a:rPr lang="en-US" dirty="0"/>
              <a:t>Then when all of life is over, and our work on earth is done, </a:t>
            </a:r>
          </a:p>
          <a:p>
            <a:r>
              <a:rPr lang="en-US" dirty="0"/>
              <a:t>And the roll is called up yonder we’ll be there.</a:t>
            </a:r>
          </a:p>
          <a:p>
            <a:endParaRPr lang="en-US" dirty="0"/>
          </a:p>
          <a:p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</a:t>
            </a:r>
          </a:p>
          <a:p>
            <a:r>
              <a:rPr lang="en-US" i="1" dirty="0"/>
              <a:t>When the roll is called up yonder, I’ll be there.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4805</TotalTime>
  <Words>290</Words>
  <Application>Microsoft Office PowerPoint</Application>
  <PresentationFormat>Widescreen</PresentationFormat>
  <Paragraphs>36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When the Roll is Called Up Yonder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 Survey the Wondrous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2026-10-07T02:27:06Z</dcterms:modified>
  <cp:category>music, hymn</cp:category>
</cp:coreProperties>
</file>