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4BB0D3-C9DC-4CE7-8AA2-648B4B4C315C}" v="2" dt="2026-10-07T22:45:44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7T22:45:44.234" v="1"/>
      <pc:docMkLst>
        <pc:docMk/>
      </pc:docMkLst>
      <pc:sldChg chg="modSp modNotes">
        <pc:chgData name="RONNIE NELSON" userId="e9869384eb4b37d4" providerId="LiveId" clId="{4BB06154-6202-49C3-AE11-FE9A36534DCE}" dt="2026-10-07T22:45:44.234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7T22:45:44.234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7T22:45:44.234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7T22:45:29.442" v="0"/>
          <ac:picMkLst>
            <pc:docMk/>
            <pc:sldMk cId="3717862308" sldId="256"/>
            <ac:picMk id="4" creationId="{509EC25A-A2C4-CE1D-D34C-5E61A359D5AE}"/>
          </ac:picMkLst>
        </pc:picChg>
      </pc:sldChg>
      <pc:sldChg chg="modSp modNotes">
        <pc:chgData name="RONNIE NELSON" userId="e9869384eb4b37d4" providerId="LiveId" clId="{4BB06154-6202-49C3-AE11-FE9A36534DCE}" dt="2026-10-07T22:45:44.234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7T22:45:44.234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7T22:45:44.234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07T22:45:44.234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7T22:45:44.234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7T22:45:44.234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07T22:45:44.234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7T22:45:44.234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7T22:45:44.234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7T22:45:44.234" v="1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07T22:45:44.234" v="1"/>
          <ac:spMkLst>
            <pc:docMk/>
            <pc:sldMk cId="922524188" sldId="263"/>
            <ac:spMk id="2" creationId="{A278365B-FB47-C124-EBD6-8057AA708633}"/>
          </ac:spMkLst>
        </pc:spChg>
        <pc:spChg chg="mod">
          <ac:chgData name="RONNIE NELSON" userId="e9869384eb4b37d4" providerId="LiveId" clId="{4BB06154-6202-49C3-AE11-FE9A36534DCE}" dt="2026-10-07T22:45:44.234" v="1"/>
          <ac:spMkLst>
            <pc:docMk/>
            <pc:sldMk cId="922524188" sldId="263"/>
            <ac:spMk id="3" creationId="{BE866D55-C378-6F7C-1F88-262890DE8E35}"/>
          </ac:spMkLst>
        </pc:spChg>
      </pc:sldChg>
      <pc:sldMasterChg chg="modSp modSldLayout">
        <pc:chgData name="RONNIE NELSON" userId="e9869384eb4b37d4" providerId="LiveId" clId="{4BB06154-6202-49C3-AE11-FE9A36534DCE}" dt="2026-10-07T22:45:29.442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07T22:45:29.442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7T22:45:29.442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7T22:45:29.442" v="0"/>
          <ac:picMkLst>
            <pc:docMk/>
            <pc:sldMasterMk cId="1489537540" sldId="2147483744"/>
            <ac:picMk id="6" creationId="{7F8B3811-5376-3C81-FE7C-05D6C3BE0A2A}"/>
          </ac:picMkLst>
        </pc:pic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7T22:45:29.442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7T22:45:29.442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7T22:45:29.442" v="0"/>
        <pc:sldMasterMkLst>
          <pc:docMk/>
          <pc:sldMasterMk cId="4152868197" sldId="2147483756"/>
        </pc:sldMasterMkLst>
        <pc:picChg chg="add">
          <ac:chgData name="RONNIE NELSON" userId="e9869384eb4b37d4" providerId="LiveId" clId="{4BB06154-6202-49C3-AE11-FE9A36534DCE}" dt="2026-10-07T22:45:29.442" v="0"/>
          <ac:picMkLst>
            <pc:docMk/>
            <pc:sldMasterMk cId="4152868197" sldId="2147483756"/>
            <ac:picMk id="7" creationId="{23AE5C19-0878-97C2-588A-E2CE3F06562A}"/>
          </ac:picMkLst>
        </pc:picChg>
      </pc:sldMasterChg>
      <pc:sldMasterChg chg="addSp">
        <pc:chgData name="RONNIE NELSON" userId="e9869384eb4b37d4" providerId="LiveId" clId="{4BB06154-6202-49C3-AE11-FE9A36534DCE}" dt="2026-10-07T22:45:44.234" v="1"/>
        <pc:sldMasterMkLst>
          <pc:docMk/>
          <pc:sldMasterMk cId="1110839905" sldId="2147483768"/>
        </pc:sldMasterMkLst>
        <pc:picChg chg="add">
          <ac:chgData name="RONNIE NELSON" userId="e9869384eb4b37d4" providerId="LiveId" clId="{4BB06154-6202-49C3-AE11-FE9A36534DCE}" dt="2026-10-07T22:45:44.234" v="1"/>
          <ac:picMkLst>
            <pc:docMk/>
            <pc:sldMasterMk cId="1110839905" sldId="2147483768"/>
            <ac:picMk id="4" creationId="{568AF016-3006-E82A-DA6F-780888199F3F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9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89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68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6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39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04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1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69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47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8B3811-5376-3C81-FE7C-05D6C3BE0A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49" r="12128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8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We All Get to Heaven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Eliza E. Hewitt, 1898</a:t>
            </a:r>
          </a:p>
          <a:p>
            <a:r>
              <a:rPr lang="en-US" dirty="0"/>
              <a:t>Music by: Emily D. Wilson</a:t>
            </a:r>
            <a:r>
              <a:rPr lang="en-US"/>
              <a:t>, 1898</a:t>
            </a:r>
            <a:endParaRPr lang="en-US" dirty="0"/>
          </a:p>
        </p:txBody>
      </p:sp>
      <p:pic>
        <p:nvPicPr>
          <p:cNvPr id="4" name="When We All Get to Heaven">
            <a:hlinkClick r:id="" action="ppaction://media"/>
            <a:extLst>
              <a:ext uri="{FF2B5EF4-FFF2-40B4-BE49-F238E27FC236}">
                <a16:creationId xmlns:a16="http://schemas.microsoft.com/office/drawing/2014/main" id="{509EC25A-A2C4-CE1D-D34C-5E61A359D5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200">
        <p:fade/>
      </p:transition>
    </mc:Choice>
    <mc:Fallback xmlns="">
      <p:transition spd="med" advClick="0" advTm="10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Since the wondrous love of Jesus, </a:t>
            </a:r>
          </a:p>
          <a:p>
            <a:r>
              <a:rPr lang="en-US" dirty="0"/>
              <a:t>Sing His mercy and His grace; </a:t>
            </a:r>
          </a:p>
          <a:p>
            <a:r>
              <a:rPr lang="en-US" dirty="0"/>
              <a:t>In the mansions bright and blessed </a:t>
            </a:r>
          </a:p>
          <a:p>
            <a:r>
              <a:rPr lang="en-US" dirty="0"/>
              <a:t>He'll prepare for us a place. </a:t>
            </a:r>
          </a:p>
          <a:p>
            <a:endParaRPr lang="en-US" dirty="0"/>
          </a:p>
          <a:p>
            <a:r>
              <a:rPr lang="en-US" dirty="0"/>
              <a:t>When we all get to heaven, </a:t>
            </a:r>
          </a:p>
          <a:p>
            <a:r>
              <a:rPr lang="en-US" dirty="0"/>
              <a:t>What a day of rejoicing that will be! </a:t>
            </a:r>
          </a:p>
          <a:p>
            <a:r>
              <a:rPr lang="en-US" dirty="0"/>
              <a:t>When we all see Jesus, </a:t>
            </a:r>
          </a:p>
          <a:p>
            <a:r>
              <a:rPr lang="en-US" dirty="0"/>
              <a:t>We'll sing and shout the victory.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2000">
        <p:fade/>
      </p:transition>
    </mc:Choice>
    <mc:Fallback xmlns="">
      <p:transition spd="med" advClick="0" advTm="4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While we walk the pilgrim pathway </a:t>
            </a:r>
          </a:p>
          <a:p>
            <a:r>
              <a:rPr lang="en-US" dirty="0"/>
              <a:t>Clouds will overspread the sky; </a:t>
            </a:r>
          </a:p>
          <a:p>
            <a:r>
              <a:rPr lang="en-US" dirty="0"/>
              <a:t>But when </a:t>
            </a:r>
            <a:r>
              <a:rPr lang="en-US" dirty="0" err="1"/>
              <a:t>trav'ling</a:t>
            </a:r>
            <a:r>
              <a:rPr lang="en-US" dirty="0"/>
              <a:t> days are over, </a:t>
            </a:r>
          </a:p>
          <a:p>
            <a:r>
              <a:rPr lang="en-US" dirty="0"/>
              <a:t>Not a shadow or a sigh.</a:t>
            </a:r>
          </a:p>
          <a:p>
            <a:endParaRPr lang="en-US" dirty="0"/>
          </a:p>
          <a:p>
            <a:r>
              <a:rPr lang="en-US" dirty="0"/>
              <a:t>When we all get to heaven, </a:t>
            </a:r>
          </a:p>
          <a:p>
            <a:r>
              <a:rPr lang="en-US" dirty="0"/>
              <a:t>What a day of rejoicing that will be! </a:t>
            </a:r>
          </a:p>
          <a:p>
            <a:r>
              <a:rPr lang="en-US" dirty="0"/>
              <a:t>When we all see Jesus, </a:t>
            </a:r>
          </a:p>
          <a:p>
            <a:r>
              <a:rPr lang="en-US" dirty="0"/>
              <a:t>We'll sing and shout the victory.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000">
        <p:fade/>
      </p:transition>
    </mc:Choice>
    <mc:Fallback xmlns="">
      <p:transition spd="med" advTm="4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then be true and faithful, </a:t>
            </a:r>
          </a:p>
          <a:p>
            <a:r>
              <a:rPr lang="en-US" dirty="0"/>
              <a:t>Trusting, serving every day; </a:t>
            </a:r>
          </a:p>
          <a:p>
            <a:r>
              <a:rPr lang="en-US" dirty="0"/>
              <a:t>Just one glimpse of Him in glory </a:t>
            </a:r>
          </a:p>
          <a:p>
            <a:r>
              <a:rPr lang="en-US" dirty="0"/>
              <a:t>Will the toils of life repay.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When we all get to heaven, </a:t>
            </a:r>
          </a:p>
          <a:p>
            <a:r>
              <a:rPr lang="en-US" dirty="0"/>
              <a:t>What a day of rejoicing that will be! </a:t>
            </a:r>
          </a:p>
          <a:p>
            <a:r>
              <a:rPr lang="en-US" dirty="0"/>
              <a:t>When we all see Jesus, </a:t>
            </a:r>
          </a:p>
          <a:p>
            <a:r>
              <a:rPr lang="en-US" dirty="0"/>
              <a:t>We'll sing and shout the victory.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2000">
        <p:fade/>
      </p:transition>
    </mc:Choice>
    <mc:Fallback xmlns="">
      <p:transition spd="med" advClick="0" advTm="4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Onward to the prize before us! </a:t>
            </a:r>
          </a:p>
          <a:p>
            <a:r>
              <a:rPr lang="en-US" dirty="0"/>
              <a:t>Soon His beauty we'll behold; </a:t>
            </a:r>
          </a:p>
          <a:p>
            <a:r>
              <a:rPr lang="en-US" dirty="0"/>
              <a:t>Soon the pearly gates will open, </a:t>
            </a:r>
          </a:p>
          <a:p>
            <a:r>
              <a:rPr lang="en-US" dirty="0"/>
              <a:t>We shall tread the streets of gold.</a:t>
            </a:r>
          </a:p>
          <a:p>
            <a:endParaRPr lang="en-US" dirty="0"/>
          </a:p>
          <a:p>
            <a:r>
              <a:rPr lang="en-US" dirty="0"/>
              <a:t>When we all get to heaven, </a:t>
            </a:r>
          </a:p>
          <a:p>
            <a:r>
              <a:rPr lang="en-US" dirty="0"/>
              <a:t>What a day of rejoicing that will be! </a:t>
            </a:r>
          </a:p>
          <a:p>
            <a:r>
              <a:rPr lang="en-US" dirty="0"/>
              <a:t>When we all see Jesus, </a:t>
            </a:r>
          </a:p>
          <a:p>
            <a:r>
              <a:rPr lang="en-US" dirty="0"/>
              <a:t>We'll sing and shout the victory.  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5000">
        <p:fade/>
      </p:transition>
    </mc:Choice>
    <mc:Fallback xmlns="">
      <p:transition spd="med" advClick="0" advTm="4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We All Get to Heaven 4x3 - Organ</Template>
  <TotalTime>4811</TotalTime>
  <Words>270</Words>
  <Application>Microsoft Office PowerPoint</Application>
  <PresentationFormat>On-screen Show (4:3)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When We All Get to Heaven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We All Get to Heaven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2026-10-07T22:45:59Z</dcterms:modified>
  <cp:category>music, hymn</cp:category>
</cp:coreProperties>
</file>