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7"/>
  </p:notesMasterIdLst>
  <p:sldIdLst>
    <p:sldId id="256" r:id="rId2"/>
    <p:sldId id="257" r:id="rId3"/>
    <p:sldId id="262" r:id="rId4"/>
    <p:sldId id="258" r:id="rId5"/>
    <p:sldId id="263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43A544-5344-4C3A-8915-62153208229D}" v="4" dt="2026-10-07T22:40:08.0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modSld">
      <pc:chgData name="RONNIE NELSON" userId="e9869384eb4b37d4" providerId="LiveId" clId="{4BB06154-6202-49C3-AE11-FE9A36534DCE}" dt="2026-10-07T22:40:08.037" v="3"/>
      <pc:docMkLst>
        <pc:docMk/>
      </pc:docMkLst>
      <pc:sldChg chg="addSp modSp modAnim">
        <pc:chgData name="RONNIE NELSON" userId="e9869384eb4b37d4" providerId="LiveId" clId="{4BB06154-6202-49C3-AE11-FE9A36534DCE}" dt="2026-10-07T22:40:08.037" v="3"/>
        <pc:sldMkLst>
          <pc:docMk/>
          <pc:sldMk cId="3717862308" sldId="256"/>
        </pc:sldMkLst>
        <pc:picChg chg="add mod">
          <ac:chgData name="RONNIE NELSON" userId="e9869384eb4b37d4" providerId="LiveId" clId="{4BB06154-6202-49C3-AE11-FE9A36534DCE}" dt="2026-10-07T22:40:00.642" v="0"/>
          <ac:picMkLst>
            <pc:docMk/>
            <pc:sldMk cId="3717862308" sldId="256"/>
            <ac:picMk id="6" creationId="{339E8841-3D42-F2B1-B464-821BB1929C8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27747-A475-8AC8-8FB0-8A6BE3011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A23CA8-CA66-87B7-57B1-B190DB075E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B42C5E-3C18-B397-589B-FCDEC7C40C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024DC8-30F6-B979-4996-F780BFBB98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840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548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817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950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723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256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904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031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998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119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973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312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F8B3811-5376-3C81-FE7C-05D6C3BE0A2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537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When We All Get to Heaven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by: Eliza E. Hewitt, 1898</a:t>
            </a:r>
          </a:p>
          <a:p>
            <a:r>
              <a:rPr lang="en-US" dirty="0"/>
              <a:t>Music by: Emily D. Wilson</a:t>
            </a:r>
            <a:r>
              <a:rPr lang="en-US"/>
              <a:t>, 1898  </a:t>
            </a:r>
            <a:endParaRPr lang="en-US" dirty="0"/>
          </a:p>
        </p:txBody>
      </p:sp>
      <p:pic>
        <p:nvPicPr>
          <p:cNvPr id="6" name="When We All Get to Heaven - Organ">
            <a:hlinkClick r:id="" action="ppaction://media"/>
            <a:extLst>
              <a:ext uri="{FF2B5EF4-FFF2-40B4-BE49-F238E27FC236}">
                <a16:creationId xmlns:a16="http://schemas.microsoft.com/office/drawing/2014/main" id="{339E8841-3D42-F2B1-B464-821BB1929C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49195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200">
        <p:fade/>
      </p:transition>
    </mc:Choice>
    <mc:Fallback>
      <p:transition spd="med" advClick="0" advTm="102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Since the wondrous love of Jesus, </a:t>
            </a:r>
          </a:p>
          <a:p>
            <a:r>
              <a:rPr lang="en-US" dirty="0"/>
              <a:t>Sing His mercy and His grace; </a:t>
            </a:r>
          </a:p>
          <a:p>
            <a:r>
              <a:rPr lang="en-US" dirty="0"/>
              <a:t>In the mansions bright and blessed </a:t>
            </a:r>
          </a:p>
          <a:p>
            <a:r>
              <a:rPr lang="en-US" dirty="0"/>
              <a:t>He'll prepare for us a place. </a:t>
            </a:r>
          </a:p>
          <a:p>
            <a:endParaRPr lang="en-US" dirty="0"/>
          </a:p>
          <a:p>
            <a:r>
              <a:rPr lang="en-US" i="1" dirty="0"/>
              <a:t>When we all get to heaven, </a:t>
            </a:r>
          </a:p>
          <a:p>
            <a:r>
              <a:rPr lang="en-US" i="1" dirty="0"/>
              <a:t>What a day of rejoicing that will be! </a:t>
            </a:r>
          </a:p>
          <a:p>
            <a:r>
              <a:rPr lang="en-US" i="1" dirty="0"/>
              <a:t>When we all see Jesus, </a:t>
            </a:r>
          </a:p>
          <a:p>
            <a:r>
              <a:rPr lang="en-US" i="1" dirty="0"/>
              <a:t>We'll sing and shout the victory.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2000">
        <p:fade/>
      </p:transition>
    </mc:Choice>
    <mc:Fallback>
      <p:transition spd="med" advClick="0" advTm="42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While we walk the pilgrim pathway </a:t>
            </a:r>
          </a:p>
          <a:p>
            <a:r>
              <a:rPr lang="en-US" dirty="0"/>
              <a:t>Clouds will overspread the sky; </a:t>
            </a:r>
          </a:p>
          <a:p>
            <a:r>
              <a:rPr lang="en-US" dirty="0"/>
              <a:t>But when </a:t>
            </a:r>
            <a:r>
              <a:rPr lang="en-US" dirty="0" err="1"/>
              <a:t>trav'ling</a:t>
            </a:r>
            <a:r>
              <a:rPr lang="en-US" dirty="0"/>
              <a:t> days are over, </a:t>
            </a:r>
          </a:p>
          <a:p>
            <a:r>
              <a:rPr lang="en-US" dirty="0"/>
              <a:t>Not a shadow or a sigh.</a:t>
            </a:r>
          </a:p>
          <a:p>
            <a:endParaRPr lang="en-US" dirty="0"/>
          </a:p>
          <a:p>
            <a:r>
              <a:rPr lang="en-US" i="1" dirty="0"/>
              <a:t>When we all get to heaven, </a:t>
            </a:r>
          </a:p>
          <a:p>
            <a:r>
              <a:rPr lang="en-US" i="1" dirty="0"/>
              <a:t>What a day of rejoicing that will be! </a:t>
            </a:r>
          </a:p>
          <a:p>
            <a:r>
              <a:rPr lang="en-US" i="1" dirty="0"/>
              <a:t>When we all see Jesus, </a:t>
            </a:r>
          </a:p>
          <a:p>
            <a:r>
              <a:rPr lang="en-US" i="1" dirty="0"/>
              <a:t>We'll sing and shout the victory. </a:t>
            </a:r>
            <a:r>
              <a:rPr lang="en-US" dirty="0"/>
              <a:t>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42000">
        <p:fade/>
      </p:transition>
    </mc:Choice>
    <mc:Fallback>
      <p:transition spd="med" advTm="42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Let us then be true and faithful, </a:t>
            </a:r>
          </a:p>
          <a:p>
            <a:r>
              <a:rPr lang="en-US" dirty="0"/>
              <a:t>Trusting, serving every day; </a:t>
            </a:r>
          </a:p>
          <a:p>
            <a:r>
              <a:rPr lang="en-US" dirty="0"/>
              <a:t>Just one glimpse of Him in glory </a:t>
            </a:r>
          </a:p>
          <a:p>
            <a:r>
              <a:rPr lang="en-US" dirty="0"/>
              <a:t>Will the toils of life repay.</a:t>
            </a:r>
          </a:p>
          <a:p>
            <a:r>
              <a:rPr lang="en-US" dirty="0"/>
              <a:t> </a:t>
            </a:r>
          </a:p>
          <a:p>
            <a:r>
              <a:rPr lang="en-US" i="1" dirty="0"/>
              <a:t>When we all get to heaven, </a:t>
            </a:r>
          </a:p>
          <a:p>
            <a:r>
              <a:rPr lang="en-US" i="1" dirty="0"/>
              <a:t>What a day of rejoicing that will be! </a:t>
            </a:r>
          </a:p>
          <a:p>
            <a:r>
              <a:rPr lang="en-US" i="1" dirty="0"/>
              <a:t>When we all see Jesus, </a:t>
            </a:r>
          </a:p>
          <a:p>
            <a:r>
              <a:rPr lang="en-US" i="1" dirty="0"/>
              <a:t>We'll sing and shout the victory.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2000">
        <p:fade/>
      </p:transition>
    </mc:Choice>
    <mc:Fallback>
      <p:transition spd="med" advClick="0" advTm="42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B8490-0819-47CA-7D67-A2CCDF77F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8365B-FB47-C124-EBD6-8057AA708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66D55-C378-6F7C-1F88-262890DE8E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Onward to the prize before us! </a:t>
            </a:r>
          </a:p>
          <a:p>
            <a:r>
              <a:rPr lang="en-US" dirty="0"/>
              <a:t>Soon His beauty we'll behold; </a:t>
            </a:r>
          </a:p>
          <a:p>
            <a:r>
              <a:rPr lang="en-US" dirty="0"/>
              <a:t>Soon the pearly gates will open, </a:t>
            </a:r>
          </a:p>
          <a:p>
            <a:r>
              <a:rPr lang="en-US" dirty="0"/>
              <a:t>We shall tread the streets of gold.</a:t>
            </a:r>
          </a:p>
          <a:p>
            <a:endParaRPr lang="en-US" dirty="0"/>
          </a:p>
          <a:p>
            <a:r>
              <a:rPr lang="en-US" i="1" dirty="0"/>
              <a:t>When we all get to heaven, </a:t>
            </a:r>
          </a:p>
          <a:p>
            <a:r>
              <a:rPr lang="en-US" i="1" dirty="0"/>
              <a:t>What a day of rejoicing that will be! </a:t>
            </a:r>
          </a:p>
          <a:p>
            <a:r>
              <a:rPr lang="en-US" i="1" dirty="0"/>
              <a:t>When we all see Jesus, </a:t>
            </a:r>
          </a:p>
          <a:p>
            <a:r>
              <a:rPr lang="en-US" i="1" dirty="0"/>
              <a:t>We'll sing and shout the victory. </a:t>
            </a:r>
            <a:r>
              <a:rPr lang="en-US" dirty="0"/>
              <a:t>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922524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5000">
        <p:fade/>
      </p:transition>
    </mc:Choice>
    <mc:Fallback>
      <p:transition spd="med" advClick="0" advTm="45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When I Survey the Wondrous Cross 16x9 - Organ</Template>
  <TotalTime>4819</TotalTime>
  <Words>270</Words>
  <Application>Microsoft Office PowerPoint</Application>
  <PresentationFormat>Widescreen</PresentationFormat>
  <Paragraphs>48</Paragraphs>
  <Slides>5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When We All Get to Heaven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When We All Get to Heaven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240</cp:revision>
  <dcterms:created xsi:type="dcterms:W3CDTF">2025-12-17T00:34:02Z</dcterms:created>
  <dcterms:modified xsi:type="dcterms:W3CDTF">2026-10-07T22:43:30Z</dcterms:modified>
  <cp:category>music, hymn</cp:category>
</cp:coreProperties>
</file>