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35FD68-E4CA-4ABF-AB8B-58AB54BBD3C5}" v="2" dt="2026-10-07T01:25:45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01:25:45.959" v="1"/>
      <pc:docMkLst>
        <pc:docMk/>
      </pc:docMkLst>
      <pc:sldChg chg="modSp modNotes">
        <pc:chgData name="RONNIE NELSON" userId="e9869384eb4b37d4" providerId="LiveId" clId="{4BB06154-6202-49C3-AE11-FE9A36534DCE}" dt="2026-10-07T01:25:45.959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01:25:45.959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01:25:45.959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01:25:28.849" v="0"/>
          <ac:picMkLst>
            <pc:docMk/>
            <pc:sldMk cId="3717862308" sldId="256"/>
            <ac:picMk id="4" creationId="{2ADAC0BD-9FB7-6EC4-6C7E-8E1253DD5B27}"/>
          </ac:picMkLst>
        </pc:picChg>
      </pc:sldChg>
      <pc:sldChg chg="modSp modNotes">
        <pc:chgData name="RONNIE NELSON" userId="e9869384eb4b37d4" providerId="LiveId" clId="{4BB06154-6202-49C3-AE11-FE9A36534DCE}" dt="2026-10-07T01:25:45.959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01:25:45.959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01:25:45.959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01:25:45.959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01:25:45.959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01:25:45.959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01:25:45.959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01:25:45.959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01:25:45.959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7T01:25:45.959" v="1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7T01:25:45.959" v="1"/>
          <ac:spMkLst>
            <pc:docMk/>
            <pc:sldMk cId="2632298285" sldId="263"/>
            <ac:spMk id="2" creationId="{B27C5BC3-63E0-6802-C667-CADF200CDA55}"/>
          </ac:spMkLst>
        </pc:spChg>
        <pc:spChg chg="mod">
          <ac:chgData name="RONNIE NELSON" userId="e9869384eb4b37d4" providerId="LiveId" clId="{4BB06154-6202-49C3-AE11-FE9A36534DCE}" dt="2026-10-07T01:25:45.959" v="1"/>
          <ac:spMkLst>
            <pc:docMk/>
            <pc:sldMk cId="2632298285" sldId="263"/>
            <ac:spMk id="3" creationId="{3EE76228-3ED8-B2E5-6DB7-57AC624E9A9B}"/>
          </ac:spMkLst>
        </pc:spChg>
      </pc:sldChg>
      <pc:sldMasterChg chg="modSp modSldLayout">
        <pc:chgData name="RONNIE NELSON" userId="e9869384eb4b37d4" providerId="LiveId" clId="{4BB06154-6202-49C3-AE11-FE9A36534DCE}" dt="2026-10-07T01:25:28.849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7T01:25:28.849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01:25:28.849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01:25:28.849" v="0"/>
          <ac:picMkLst>
            <pc:docMk/>
            <pc:sldMasterMk cId="1489537540" sldId="2147483744"/>
            <ac:picMk id="10" creationId="{C1CDDF63-247D-495F-B07B-4E4C1B559389}"/>
          </ac:picMkLst>
        </pc:pic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01:25:28.849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01:25:28.849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8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6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3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5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2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8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9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4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2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9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2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654D6-1774-1666-BF64-9AD4775DA4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8517" r="934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15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I Survey the Wondrous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: Isaac Watts, 1701</a:t>
            </a:r>
          </a:p>
          <a:p>
            <a:r>
              <a:rPr lang="en-US" dirty="0"/>
              <a:t>Music: Lowell Mason</a:t>
            </a:r>
            <a:r>
              <a:rPr lang="en-US"/>
              <a:t>, 1824 </a:t>
            </a:r>
            <a:endParaRPr lang="en-US" dirty="0"/>
          </a:p>
        </p:txBody>
      </p:sp>
      <p:pic>
        <p:nvPicPr>
          <p:cNvPr id="4" name="When I Survey the Wondrous Cross">
            <a:hlinkClick r:id="" action="ppaction://media"/>
            <a:extLst>
              <a:ext uri="{FF2B5EF4-FFF2-40B4-BE49-F238E27FC236}">
                <a16:creationId xmlns:a16="http://schemas.microsoft.com/office/drawing/2014/main" id="{2ADAC0BD-9FB7-6EC4-6C7E-8E1253DD5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I survey the wondrous cross </a:t>
            </a:r>
          </a:p>
          <a:p>
            <a:r>
              <a:rPr lang="en-US" dirty="0"/>
              <a:t>On which the Prince of glory died, </a:t>
            </a:r>
          </a:p>
          <a:p>
            <a:r>
              <a:rPr lang="en-US" dirty="0"/>
              <a:t>My richest gain I count but loss, </a:t>
            </a:r>
          </a:p>
          <a:p>
            <a:r>
              <a:rPr lang="en-US" dirty="0"/>
              <a:t>And pour contempt on all my pride.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800">
        <p:fade/>
      </p:transition>
    </mc:Choice>
    <mc:Fallback xmlns="">
      <p:transition spd="med" advClick="0" advTm="448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Forbid it, Lord, that I should boast, </a:t>
            </a:r>
          </a:p>
          <a:p>
            <a:r>
              <a:rPr lang="en-US" dirty="0"/>
              <a:t>Save in the death of Christ, my God; </a:t>
            </a:r>
          </a:p>
          <a:p>
            <a:r>
              <a:rPr lang="en-US" dirty="0"/>
              <a:t>All the vain things that charm me most— </a:t>
            </a:r>
          </a:p>
          <a:p>
            <a:r>
              <a:rPr lang="en-US" dirty="0"/>
              <a:t>I sacrifice them to His blood.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4800">
        <p:fade/>
      </p:transition>
    </mc:Choice>
    <mc:Fallback xmlns="">
      <p:transition spd="med" advTm="448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See, from His head, His hands His, feet, </a:t>
            </a:r>
          </a:p>
          <a:p>
            <a:r>
              <a:rPr lang="en-US" dirty="0"/>
              <a:t>Sorrow and love flow mingled down; </a:t>
            </a:r>
          </a:p>
          <a:p>
            <a:r>
              <a:rPr lang="en-US" dirty="0"/>
              <a:t>Did e'er such love and sorrow meet, </a:t>
            </a:r>
          </a:p>
          <a:p>
            <a:r>
              <a:rPr lang="en-US" dirty="0"/>
              <a:t>Or thorns compose so rich a crown?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800">
        <p:fade/>
      </p:transition>
    </mc:Choice>
    <mc:Fallback xmlns="">
      <p:transition spd="med" advClick="0" advTm="448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the whole realm of nature mine, </a:t>
            </a:r>
          </a:p>
          <a:p>
            <a:r>
              <a:rPr lang="en-US" dirty="0"/>
              <a:t>That were a present far too small: </a:t>
            </a:r>
          </a:p>
          <a:p>
            <a:r>
              <a:rPr lang="en-US" dirty="0"/>
              <a:t>Love so amazing so divine, </a:t>
            </a:r>
          </a:p>
          <a:p>
            <a:r>
              <a:rPr lang="en-US" dirty="0"/>
              <a:t>Demands my soul, my life my all.</a:t>
            </a:r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4X3 - Organ</Template>
  <TotalTime>4785</TotalTime>
  <Words>170</Words>
  <Application>Microsoft Office PowerPoint</Application>
  <PresentationFormat>On-screen Show (4:3)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I Survey the Wondrous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I Survey the Wondrous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2026-10-07T01:25:55Z</dcterms:modified>
  <cp:category>music, hymn</cp:category>
</cp:coreProperties>
</file>