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D1EBAB-E97F-4EEC-AF25-7C7E2D8A7C75}" v="2" dt="2026-10-07T01:20:47.6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 modMainMaster modNotesMaster">
      <pc:chgData name="RONNIE NELSON" userId="e9869384eb4b37d4" providerId="LiveId" clId="{4BB06154-6202-49C3-AE11-FE9A36534DCE}" dt="2026-10-07T01:20:47.680" v="1"/>
      <pc:docMkLst>
        <pc:docMk/>
      </pc:docMkLst>
      <pc:sldChg chg="modSp modNotes">
        <pc:chgData name="RONNIE NELSON" userId="e9869384eb4b37d4" providerId="LiveId" clId="{4BB06154-6202-49C3-AE11-FE9A36534DCE}" dt="2026-10-07T01:20:47.680" v="1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07T01:20:47.680" v="1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10-07T01:20:47.680" v="1"/>
          <ac:spMkLst>
            <pc:docMk/>
            <pc:sldMk cId="3717862308" sldId="256"/>
            <ac:spMk id="3" creationId="{F4E7F4EA-A72F-2F68-AEB2-C8B509BFB5AC}"/>
          </ac:spMkLst>
        </pc:spChg>
        <pc:picChg chg="mod">
          <ac:chgData name="RONNIE NELSON" userId="e9869384eb4b37d4" providerId="LiveId" clId="{4BB06154-6202-49C3-AE11-FE9A36534DCE}" dt="2026-10-07T01:20:23.890" v="0"/>
          <ac:picMkLst>
            <pc:docMk/>
            <pc:sldMk cId="3717862308" sldId="256"/>
            <ac:picMk id="6" creationId="{334CF236-CFFA-3E58-50E7-0A325C4835AB}"/>
          </ac:picMkLst>
        </pc:picChg>
      </pc:sldChg>
      <pc:sldChg chg="modSp modNotes">
        <pc:chgData name="RONNIE NELSON" userId="e9869384eb4b37d4" providerId="LiveId" clId="{4BB06154-6202-49C3-AE11-FE9A36534DCE}" dt="2026-10-07T01:20:47.680" v="1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07T01:20:47.680" v="1"/>
          <ac:spMkLst>
            <pc:docMk/>
            <pc:sldMk cId="1023915166" sldId="257"/>
            <ac:spMk id="2" creationId="{3B81346A-84BA-D226-0F11-0C04CE54888F}"/>
          </ac:spMkLst>
        </pc:spChg>
        <pc:spChg chg="mod">
          <ac:chgData name="RONNIE NELSON" userId="e9869384eb4b37d4" providerId="LiveId" clId="{4BB06154-6202-49C3-AE11-FE9A36534DCE}" dt="2026-10-07T01:20:47.680" v="1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Notes">
        <pc:chgData name="RONNIE NELSON" userId="e9869384eb4b37d4" providerId="LiveId" clId="{4BB06154-6202-49C3-AE11-FE9A36534DCE}" dt="2026-10-07T01:20:47.680" v="1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07T01:20:47.680" v="1"/>
          <ac:spMkLst>
            <pc:docMk/>
            <pc:sldMk cId="3973114123" sldId="258"/>
            <ac:spMk id="2" creationId="{AB22F4D5-348A-23BF-4367-ED03E3B2E181}"/>
          </ac:spMkLst>
        </pc:spChg>
        <pc:spChg chg="mod">
          <ac:chgData name="RONNIE NELSON" userId="e9869384eb4b37d4" providerId="LiveId" clId="{4BB06154-6202-49C3-AE11-FE9A36534DCE}" dt="2026-10-07T01:20:47.680" v="1"/>
          <ac:spMkLst>
            <pc:docMk/>
            <pc:sldMk cId="3973114123" sldId="258"/>
            <ac:spMk id="3" creationId="{79B767A4-700C-2B49-542C-8BE818F4DD17}"/>
          </ac:spMkLst>
        </pc:spChg>
      </pc:sldChg>
      <pc:sldChg chg="modSp">
        <pc:chgData name="RONNIE NELSON" userId="e9869384eb4b37d4" providerId="LiveId" clId="{4BB06154-6202-49C3-AE11-FE9A36534DCE}" dt="2026-10-07T01:20:47.680" v="1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07T01:20:47.680" v="1"/>
          <ac:spMkLst>
            <pc:docMk/>
            <pc:sldMk cId="2838892107" sldId="262"/>
            <ac:spMk id="2" creationId="{1432AFA0-742A-901D-4A19-AA0CC68CD034}"/>
          </ac:spMkLst>
        </pc:spChg>
        <pc:spChg chg="mod">
          <ac:chgData name="RONNIE NELSON" userId="e9869384eb4b37d4" providerId="LiveId" clId="{4BB06154-6202-49C3-AE11-FE9A36534DCE}" dt="2026-10-07T01:20:47.680" v="1"/>
          <ac:spMkLst>
            <pc:docMk/>
            <pc:sldMk cId="2838892107" sldId="262"/>
            <ac:spMk id="3" creationId="{CD8AA68A-BBB3-69FE-A755-9BE558F0D97D}"/>
          </ac:spMkLst>
        </pc:spChg>
      </pc:sldChg>
      <pc:sldChg chg="modSp modNotes">
        <pc:chgData name="RONNIE NELSON" userId="e9869384eb4b37d4" providerId="LiveId" clId="{4BB06154-6202-49C3-AE11-FE9A36534DCE}" dt="2026-10-07T01:20:47.680" v="1"/>
        <pc:sldMkLst>
          <pc:docMk/>
          <pc:sldMk cId="2632298285" sldId="263"/>
        </pc:sldMkLst>
        <pc:spChg chg="mod">
          <ac:chgData name="RONNIE NELSON" userId="e9869384eb4b37d4" providerId="LiveId" clId="{4BB06154-6202-49C3-AE11-FE9A36534DCE}" dt="2026-10-07T01:20:47.680" v="1"/>
          <ac:spMkLst>
            <pc:docMk/>
            <pc:sldMk cId="2632298285" sldId="263"/>
            <ac:spMk id="2" creationId="{B27C5BC3-63E0-6802-C667-CADF200CDA55}"/>
          </ac:spMkLst>
        </pc:spChg>
        <pc:spChg chg="mod">
          <ac:chgData name="RONNIE NELSON" userId="e9869384eb4b37d4" providerId="LiveId" clId="{4BB06154-6202-49C3-AE11-FE9A36534DCE}" dt="2026-10-07T01:20:47.680" v="1"/>
          <ac:spMkLst>
            <pc:docMk/>
            <pc:sldMk cId="2632298285" sldId="263"/>
            <ac:spMk id="3" creationId="{3EE76228-3ED8-B2E5-6DB7-57AC624E9A9B}"/>
          </ac:spMkLst>
        </pc:spChg>
      </pc:sldChg>
      <pc:sldMasterChg chg="modSp modSldLayout">
        <pc:chgData name="RONNIE NELSON" userId="e9869384eb4b37d4" providerId="LiveId" clId="{4BB06154-6202-49C3-AE11-FE9A36534DCE}" dt="2026-10-07T01:20:23.890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10-07T01:20:23.890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10-07T01:20:23.890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10-07T01:20:23.890" v="0"/>
          <ac:picMkLst>
            <pc:docMk/>
            <pc:sldMasterMk cId="1050875626" sldId="2147483732"/>
            <ac:picMk id="10" creationId="{C1CDDF63-247D-495F-B07B-4E4C1B559389}"/>
          </ac:picMkLst>
        </pc:picChg>
        <pc:sldLayoutChg chg="modSp">
          <pc:chgData name="RONNIE NELSON" userId="e9869384eb4b37d4" providerId="LiveId" clId="{4BB06154-6202-49C3-AE11-FE9A36534DCE}" dt="2026-10-07T01:20:23.890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1:20:23.890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1:20:23.890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1:20:23.890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1:20:23.890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1:20:23.890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1:20:23.890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1:20:23.890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1:20:23.890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1:20:23.890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1:20:23.890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0:23.890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10-07T01:20:23.890" v="0"/>
        <pc:sldMasterMkLst>
          <pc:docMk/>
          <pc:sldMasterMk cId="654219610" sldId="2147483744"/>
        </pc:sldMasterMkLst>
        <pc:picChg chg="add">
          <ac:chgData name="RONNIE NELSON" userId="e9869384eb4b37d4" providerId="LiveId" clId="{4BB06154-6202-49C3-AE11-FE9A36534DCE}" dt="2026-10-07T01:20:23.890" v="0"/>
          <ac:picMkLst>
            <pc:docMk/>
            <pc:sldMasterMk cId="654219610" sldId="2147483744"/>
            <ac:picMk id="7" creationId="{BB86455D-552B-EB68-61E4-1A7BBBCD64D1}"/>
          </ac:picMkLst>
        </pc:picChg>
      </pc:sldMasterChg>
      <pc:sldMasterChg chg="addSp">
        <pc:chgData name="RONNIE NELSON" userId="e9869384eb4b37d4" providerId="LiveId" clId="{4BB06154-6202-49C3-AE11-FE9A36534DCE}" dt="2026-10-07T01:20:47.680" v="1"/>
        <pc:sldMasterMkLst>
          <pc:docMk/>
          <pc:sldMasterMk cId="3102144296" sldId="2147483756"/>
        </pc:sldMasterMkLst>
        <pc:picChg chg="add">
          <ac:chgData name="RONNIE NELSON" userId="e9869384eb4b37d4" providerId="LiveId" clId="{4BB06154-6202-49C3-AE11-FE9A36534DCE}" dt="2026-10-07T01:20:47.680" v="1"/>
          <ac:picMkLst>
            <pc:docMk/>
            <pc:sldMasterMk cId="3102144296" sldId="2147483756"/>
            <ac:picMk id="4" creationId="{F74531C9-9E13-01D5-E85E-D3043FB2C301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F3B5D-F5F9-96AC-916F-DC4D76A5A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EBC1D8-324E-38A1-59E1-4E9729A914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50CBD0-9FFB-39BD-86FA-C597B7F6F7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08A91-0E39-41BB-9535-EEA9BE87F3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026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11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713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406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493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812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748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90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1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152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003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9654D6-1774-1666-BF64-9AD4775DA48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8517" r="934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144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When I Survey the Wondrous Cross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: Isaac Watts, 1701</a:t>
            </a:r>
          </a:p>
          <a:p>
            <a:r>
              <a:rPr lang="en-US" dirty="0"/>
              <a:t>Music: Lowell Mason</a:t>
            </a:r>
            <a:r>
              <a:rPr lang="en-US"/>
              <a:t>, 1824   </a:t>
            </a:r>
            <a:endParaRPr lang="en-US" dirty="0"/>
          </a:p>
        </p:txBody>
      </p:sp>
      <p:pic>
        <p:nvPicPr>
          <p:cNvPr id="6" name="When I Survey the Wondrous Cross - Organ">
            <a:hlinkClick r:id="" action="ppaction://media"/>
            <a:extLst>
              <a:ext uri="{FF2B5EF4-FFF2-40B4-BE49-F238E27FC236}">
                <a16:creationId xmlns:a16="http://schemas.microsoft.com/office/drawing/2014/main" id="{334CF236-CFFA-3E58-50E7-0A325C4835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36746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400">
        <p:fade/>
      </p:transition>
    </mc:Choice>
    <mc:Fallback>
      <p:transition spd="med" advClick="0" advTm="10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When I survey the wondrous cross </a:t>
            </a:r>
          </a:p>
          <a:p>
            <a:r>
              <a:rPr lang="en-US" dirty="0"/>
              <a:t>On which the Prince of glory died, </a:t>
            </a:r>
          </a:p>
          <a:p>
            <a:r>
              <a:rPr lang="en-US" dirty="0"/>
              <a:t>My richest gain I count but loss, </a:t>
            </a:r>
          </a:p>
          <a:p>
            <a:r>
              <a:rPr lang="en-US" dirty="0"/>
              <a:t>And pour contempt on all my pride.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800">
        <p:fade/>
      </p:transition>
    </mc:Choice>
    <mc:Fallback>
      <p:transition spd="med" advClick="0" advTm="448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Forbid it, Lord, that I should boast, </a:t>
            </a:r>
          </a:p>
          <a:p>
            <a:r>
              <a:rPr lang="en-US" dirty="0"/>
              <a:t>Save in the death of Christ, my God; </a:t>
            </a:r>
          </a:p>
          <a:p>
            <a:r>
              <a:rPr lang="en-US" dirty="0"/>
              <a:t>All the vain things that charm me most— </a:t>
            </a:r>
          </a:p>
          <a:p>
            <a:r>
              <a:rPr lang="en-US" dirty="0"/>
              <a:t>I sacrifice them to His blood.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4800">
        <p:fade/>
      </p:transition>
    </mc:Choice>
    <mc:Fallback>
      <p:transition spd="med" advTm="448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See, from His head, His hands His, feet, </a:t>
            </a:r>
          </a:p>
          <a:p>
            <a:r>
              <a:rPr lang="en-US" dirty="0"/>
              <a:t>Sorrow and love flow mingled down; </a:t>
            </a:r>
          </a:p>
          <a:p>
            <a:r>
              <a:rPr lang="en-US" dirty="0"/>
              <a:t>Did e'er such love and sorrow meet, </a:t>
            </a:r>
          </a:p>
          <a:p>
            <a:r>
              <a:rPr lang="en-US" dirty="0"/>
              <a:t>Or thorns compose so rich a crown?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800">
        <p:fade/>
      </p:transition>
    </mc:Choice>
    <mc:Fallback>
      <p:transition spd="med" advClick="0" advTm="448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FA131-866F-5D53-7B74-3BD1B230F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C5BC3-63E0-6802-C667-CADF200CD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76228-3ED8-B2E5-6DB7-57AC624E9A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Were the whole realm of nature mine, </a:t>
            </a:r>
          </a:p>
          <a:p>
            <a:r>
              <a:rPr lang="en-US" dirty="0"/>
              <a:t>That were a present far too small: </a:t>
            </a:r>
          </a:p>
          <a:p>
            <a:r>
              <a:rPr lang="en-US" dirty="0"/>
              <a:t>Love so amazing so divine, </a:t>
            </a:r>
          </a:p>
          <a:p>
            <a:r>
              <a:rPr lang="en-US" dirty="0"/>
              <a:t>Demands my soul, my life my all.</a:t>
            </a:r>
          </a:p>
        </p:txBody>
      </p:sp>
    </p:spTree>
    <p:extLst>
      <p:ext uri="{BB962C8B-B14F-4D97-AF65-F5344CB8AC3E}">
        <p14:creationId xmlns:p14="http://schemas.microsoft.com/office/powerpoint/2010/main" val="2632298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7000">
        <p:fade/>
      </p:transition>
    </mc:Choice>
    <mc:Fallback>
      <p:transition spd="med" advClick="0" advTm="47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When I Survey the Wondrous Cross 16x9</Template>
  <TotalTime>4798</TotalTime>
  <Words>170</Words>
  <Application>Microsoft Office PowerPoint</Application>
  <PresentationFormat>On-screen Show (4:3)</PresentationFormat>
  <Paragraphs>28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When I Survey the Wondrous Cross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I Survey the Wondrous Cross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2026-10-07T01:23:36Z</dcterms:modified>
  <cp:category>music, hymn</cp:category>
</cp:coreProperties>
</file>