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6418D3-0B01-4A5E-92D6-C3327FA7B7B1}" v="4" dt="2026-10-07T01:13:27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95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07T01:13:27.190" v="3"/>
      <pc:docMkLst>
        <pc:docMk/>
      </pc:docMkLst>
      <pc:sldChg chg="addSp modSp modAnim">
        <pc:chgData name="RONNIE NELSON" userId="e9869384eb4b37d4" providerId="LiveId" clId="{4BB06154-6202-49C3-AE11-FE9A36534DCE}" dt="2026-10-07T01:13:27.190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07T01:13:21.273" v="0"/>
          <ac:picMkLst>
            <pc:docMk/>
            <pc:sldMk cId="3717862308" sldId="256"/>
            <ac:picMk id="6" creationId="{334CF236-CFFA-3E58-50E7-0A325C4835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1CDDF63-247D-495F-B07B-4E4C1B55938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When I Survey the Wondrous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: Isaac Watts, 1701</a:t>
            </a:r>
          </a:p>
          <a:p>
            <a:r>
              <a:rPr lang="en-US" dirty="0"/>
              <a:t>Music: Lowell Mason</a:t>
            </a:r>
            <a:r>
              <a:rPr lang="en-US"/>
              <a:t>, 1824  </a:t>
            </a:r>
            <a:endParaRPr lang="en-US" dirty="0"/>
          </a:p>
        </p:txBody>
      </p:sp>
      <p:pic>
        <p:nvPicPr>
          <p:cNvPr id="6" name="When I Survey the Wondrous Cross - Organ">
            <a:hlinkClick r:id="" action="ppaction://media"/>
            <a:extLst>
              <a:ext uri="{FF2B5EF4-FFF2-40B4-BE49-F238E27FC236}">
                <a16:creationId xmlns:a16="http://schemas.microsoft.com/office/drawing/2014/main" id="{334CF236-CFFA-3E58-50E7-0A325C483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674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I survey the wondrous cross </a:t>
            </a:r>
          </a:p>
          <a:p>
            <a:r>
              <a:rPr lang="en-US" dirty="0"/>
              <a:t>On which the Prince of glory died, </a:t>
            </a:r>
          </a:p>
          <a:p>
            <a:r>
              <a:rPr lang="en-US" dirty="0"/>
              <a:t>My richest gain I count but loss, </a:t>
            </a:r>
          </a:p>
          <a:p>
            <a:r>
              <a:rPr lang="en-US" dirty="0"/>
              <a:t>And pour contempt on all my pride.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800">
        <p:fade/>
      </p:transition>
    </mc:Choice>
    <mc:Fallback>
      <p:transition spd="med" advClick="0" advTm="448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Forbid it, Lord, that I should boast, </a:t>
            </a:r>
          </a:p>
          <a:p>
            <a:r>
              <a:rPr lang="en-US" dirty="0"/>
              <a:t>Save in the death of Christ, my God; </a:t>
            </a:r>
          </a:p>
          <a:p>
            <a:r>
              <a:rPr lang="en-US" dirty="0"/>
              <a:t>All the vain things that charm me most— </a:t>
            </a:r>
          </a:p>
          <a:p>
            <a:r>
              <a:rPr lang="en-US" dirty="0"/>
              <a:t>I sacrifice them to His blood.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4800">
        <p:fade/>
      </p:transition>
    </mc:Choice>
    <mc:Fallback>
      <p:transition spd="med" advTm="448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See, from His head, His hands His, feet, </a:t>
            </a:r>
          </a:p>
          <a:p>
            <a:r>
              <a:rPr lang="en-US" dirty="0"/>
              <a:t>Sorrow and love flow mingled down; </a:t>
            </a:r>
          </a:p>
          <a:p>
            <a:r>
              <a:rPr lang="en-US" dirty="0"/>
              <a:t>Did e'er such love and sorrow meet, </a:t>
            </a:r>
          </a:p>
          <a:p>
            <a:r>
              <a:rPr lang="en-US" dirty="0"/>
              <a:t>Or thorns compose so rich a crown?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800">
        <p:fade/>
      </p:transition>
    </mc:Choice>
    <mc:Fallback>
      <p:transition spd="med" advClick="0" advTm="448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Were the whole realm of nature mine, </a:t>
            </a:r>
          </a:p>
          <a:p>
            <a:r>
              <a:rPr lang="en-US" dirty="0"/>
              <a:t>That were a present far too small: </a:t>
            </a:r>
          </a:p>
          <a:p>
            <a:r>
              <a:rPr lang="en-US" dirty="0"/>
              <a:t>Love so amazing so divine, </a:t>
            </a:r>
          </a:p>
          <a:p>
            <a:r>
              <a:rPr lang="en-US" dirty="0"/>
              <a:t>Demands my soul, my life my all.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7000">
        <p:fade/>
      </p:transition>
    </mc:Choice>
    <mc:Fallback>
      <p:transition spd="med" advClick="0" advTm="4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4791</TotalTime>
  <Words>170</Words>
  <Application>Microsoft Office PowerPoint</Application>
  <PresentationFormat>Widescreen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I Survey the Wondrous Cross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2026-10-07T01:16:10Z</dcterms:modified>
  <cp:category>music, hymn</cp:category>
</cp:coreProperties>
</file>