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B41C11-B771-416F-AEA7-EC8DE4CEFFE5}" v="2" dt="2026-10-02T01:29:17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10-02T01:29:33.586" v="5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10-02T01:29:33.586" v="5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10-02T01:29:33.586" v="5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3717862308" sldId="256"/>
            <ac:spMk id="4" creationId="{228006D3-6457-B8B4-E8A9-BBFA0401305B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3717862308" sldId="256"/>
            <ac:spMk id="5" creationId="{3FC7A27E-5A63-2D67-4259-A3BF26E841F4}"/>
          </ac:spMkLst>
        </pc:spChg>
        <pc:picChg chg="mod">
          <ac:chgData name="RONNIE NELSON" userId="e9869384eb4b37d4" providerId="LiveId" clId="{4BB06154-6202-49C3-AE11-FE9A36534DCE}" dt="2026-10-02T01:28:59.966" v="0"/>
          <ac:picMkLst>
            <pc:docMk/>
            <pc:sldMk cId="3717862308" sldId="256"/>
            <ac:picMk id="7" creationId="{9DA41F16-39CB-1E13-870E-E5CDAA83FB85}"/>
          </ac:picMkLst>
        </pc:picChg>
      </pc:sldChg>
      <pc:sldChg chg="addSp delSp modSp mod chgLayout modNotes">
        <pc:chgData name="RONNIE NELSON" userId="e9869384eb4b37d4" providerId="LiveId" clId="{4BB06154-6202-49C3-AE11-FE9A36534DCE}" dt="2026-10-02T01:29:17.020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1023915166" sldId="257"/>
            <ac:spMk id="4" creationId="{28F9A8A8-F382-2C55-9346-6DAE5E8BADA8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1023915166" sldId="257"/>
            <ac:spMk id="5" creationId="{90254A96-8FD3-2205-08A3-89349F3B9ED2}"/>
          </ac:spMkLst>
        </pc:spChg>
      </pc:sldChg>
      <pc:sldChg chg="addSp delSp modSp mod chgLayout modNotes">
        <pc:chgData name="RONNIE NELSON" userId="e9869384eb4b37d4" providerId="LiveId" clId="{4BB06154-6202-49C3-AE11-FE9A36534DCE}" dt="2026-10-02T01:29:17.020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3973114123" sldId="258"/>
            <ac:spMk id="4" creationId="{8D7AD0C6-B9B7-9AFB-4CC0-1977D0D6599C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3973114123" sldId="258"/>
            <ac:spMk id="5" creationId="{0C0FEA6F-78AE-2675-9248-C1EB44D7830D}"/>
          </ac:spMkLst>
        </pc:spChg>
      </pc:sldChg>
      <pc:sldChg chg="addSp delSp modSp mod chgLayout">
        <pc:chgData name="RONNIE NELSON" userId="e9869384eb4b37d4" providerId="LiveId" clId="{4BB06154-6202-49C3-AE11-FE9A36534DCE}" dt="2026-10-02T01:29:17.020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2838892107" sldId="262"/>
            <ac:spMk id="4" creationId="{8A842A63-EA65-A81A-0BDA-8241737D04B1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2838892107" sldId="262"/>
            <ac:spMk id="5" creationId="{4CAC5472-3ED5-9462-4C98-3D20C9E38148}"/>
          </ac:spMkLst>
        </pc:spChg>
      </pc:sldChg>
      <pc:sldChg chg="addSp delSp modSp mod chgLayout modNotes">
        <pc:chgData name="RONNIE NELSON" userId="e9869384eb4b37d4" providerId="LiveId" clId="{4BB06154-6202-49C3-AE11-FE9A36534DCE}" dt="2026-10-02T01:29:17.020" v="2"/>
        <pc:sldMkLst>
          <pc:docMk/>
          <pc:sldMk cId="4100088722" sldId="263"/>
        </pc:sldMkLst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4100088722" sldId="263"/>
            <ac:spMk id="2" creationId="{51062EA6-62B8-75A6-585E-C04A77851B47}"/>
          </ac:spMkLst>
        </pc:spChg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4100088722" sldId="263"/>
            <ac:spMk id="3" creationId="{303B1E67-84B9-87B6-24FB-F3432AC5A79A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4100088722" sldId="263"/>
            <ac:spMk id="4" creationId="{995D1E7E-35C1-D331-DC05-DCC694FA6774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4100088722" sldId="263"/>
            <ac:spMk id="5" creationId="{98B2BFF0-745B-DC98-BCA8-F64583FD8AFA}"/>
          </ac:spMkLst>
        </pc:spChg>
      </pc:sldChg>
      <pc:sldChg chg="addSp delSp modSp mod chgLayout modNotes">
        <pc:chgData name="RONNIE NELSON" userId="e9869384eb4b37d4" providerId="LiveId" clId="{4BB06154-6202-49C3-AE11-FE9A36534DCE}" dt="2026-10-02T01:29:17.020" v="2"/>
        <pc:sldMkLst>
          <pc:docMk/>
          <pc:sldMk cId="431157228" sldId="264"/>
        </pc:sldMkLst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431157228" sldId="264"/>
            <ac:spMk id="2" creationId="{3DE071FB-CD71-0878-422D-F3456AD8E8F2}"/>
          </ac:spMkLst>
        </pc:spChg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431157228" sldId="264"/>
            <ac:spMk id="3" creationId="{46692DE9-9254-17FE-3318-470E682314EC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431157228" sldId="264"/>
            <ac:spMk id="4" creationId="{F5B98CAD-BE1C-05A7-A5E7-09F71E20E0D6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431157228" sldId="264"/>
            <ac:spMk id="5" creationId="{E731C69C-6ADC-C713-E8C2-4F1747EAF2F8}"/>
          </ac:spMkLst>
        </pc:spChg>
      </pc:sldChg>
      <pc:sldChg chg="addSp delSp modSp mod chgLayout modNotes">
        <pc:chgData name="RONNIE NELSON" userId="e9869384eb4b37d4" providerId="LiveId" clId="{4BB06154-6202-49C3-AE11-FE9A36534DCE}" dt="2026-10-02T01:29:17.020" v="2"/>
        <pc:sldMkLst>
          <pc:docMk/>
          <pc:sldMk cId="3474715640" sldId="265"/>
        </pc:sldMkLst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3474715640" sldId="265"/>
            <ac:spMk id="2" creationId="{12C4648E-C627-D03F-66BE-1F2D47E4E530}"/>
          </ac:spMkLst>
        </pc:spChg>
        <pc:spChg chg="mod ord">
          <ac:chgData name="RONNIE NELSON" userId="e9869384eb4b37d4" providerId="LiveId" clId="{4BB06154-6202-49C3-AE11-FE9A36534DCE}" dt="2026-10-02T01:29:17.020" v="2"/>
          <ac:spMkLst>
            <pc:docMk/>
            <pc:sldMk cId="3474715640" sldId="265"/>
            <ac:spMk id="3" creationId="{B6D473CA-83C5-E139-C34A-22B784CB197C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3474715640" sldId="265"/>
            <ac:spMk id="4" creationId="{1DDE2BF7-B82B-22EC-93A9-5FF0B77044FE}"/>
          </ac:spMkLst>
        </pc:spChg>
        <pc:spChg chg="add del mod">
          <ac:chgData name="RONNIE NELSON" userId="e9869384eb4b37d4" providerId="LiveId" clId="{4BB06154-6202-49C3-AE11-FE9A36534DCE}" dt="2026-10-02T01:29:04.399" v="1" actId="6264"/>
          <ac:spMkLst>
            <pc:docMk/>
            <pc:sldMk cId="3474715640" sldId="265"/>
            <ac:spMk id="5" creationId="{F3BB4A45-B351-4B23-A2AB-DC4EF904A2BE}"/>
          </ac:spMkLst>
        </pc:spChg>
      </pc:sldChg>
      <pc:sldMasterChg chg="modSp modSldLayout">
        <pc:chgData name="RONNIE NELSON" userId="e9869384eb4b37d4" providerId="LiveId" clId="{4BB06154-6202-49C3-AE11-FE9A36534DCE}" dt="2026-10-02T01:28:59.966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10-02T01:28:59.966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2T01:28:59.966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2T01:28:59.966" v="0"/>
          <ac:picMkLst>
            <pc:docMk/>
            <pc:sldMasterMk cId="1050875626" sldId="2147483732"/>
            <ac:picMk id="8" creationId="{50588E35-A39A-FF8E-AEA5-AB637402440E}"/>
          </ac:picMkLst>
        </pc:pic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1:28:59.966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1:28:59.966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2T01:28:59.966" v="0"/>
        <pc:sldMasterMkLst>
          <pc:docMk/>
          <pc:sldMasterMk cId="1452163663" sldId="2147483744"/>
        </pc:sldMasterMkLst>
        <pc:picChg chg="add">
          <ac:chgData name="RONNIE NELSON" userId="e9869384eb4b37d4" providerId="LiveId" clId="{4BB06154-6202-49C3-AE11-FE9A36534DCE}" dt="2026-10-02T01:28:59.966" v="0"/>
          <ac:picMkLst>
            <pc:docMk/>
            <pc:sldMasterMk cId="1452163663" sldId="2147483744"/>
            <ac:picMk id="7" creationId="{ED2914DB-2AB3-0B6B-9EC1-6FE390D118CB}"/>
          </ac:picMkLst>
        </pc:picChg>
      </pc:sldMasterChg>
      <pc:sldMasterChg chg="addSp delSp mod">
        <pc:chgData name="RONNIE NELSON" userId="e9869384eb4b37d4" providerId="LiveId" clId="{4BB06154-6202-49C3-AE11-FE9A36534DCE}" dt="2026-10-02T01:29:26.258" v="3" actId="478"/>
        <pc:sldMasterMkLst>
          <pc:docMk/>
          <pc:sldMasterMk cId="2835276310" sldId="2147483756"/>
        </pc:sldMasterMkLst>
        <pc:picChg chg="add del">
          <ac:chgData name="RONNIE NELSON" userId="e9869384eb4b37d4" providerId="LiveId" clId="{4BB06154-6202-49C3-AE11-FE9A36534DCE}" dt="2026-10-02T01:29:26.258" v="3" actId="478"/>
          <ac:picMkLst>
            <pc:docMk/>
            <pc:sldMasterMk cId="2835276310" sldId="2147483756"/>
            <ac:picMk id="4" creationId="{BB110824-869C-2435-9772-4FED943C7064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37D6A-1DC4-CBE2-79C2-7E76F4B0F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D311A-8EF1-865A-5400-3C9C8B026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4FF8A1-F75F-8EF4-935D-4948562A9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71CB5-527F-E50B-A316-0C2B8C073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0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2FBE0-08F5-97FB-6179-F1B7330CC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59E260-94D2-B550-0A60-F91FF306C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C26F75-A3A9-43E4-06C5-244ECF469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DA845-07DA-3C54-862C-2DB34613DC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35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A25A1-CBE6-9F26-1CCC-4D73A9229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23D77-5F91-1D14-A1D1-11C29033B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0138DE-ACEE-54C7-816E-B17405D88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2C60E-C838-2239-5A0F-D5B2D51C71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004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59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5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0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4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716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42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795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7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8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885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89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0588E35-A39A-FF8E-AEA5-AB637402440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4" r="10694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276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 Wonderful Savior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 Elisha Hoffman</a:t>
            </a:r>
            <a:r>
              <a:rPr lang="en-US"/>
              <a:t>, 1891</a:t>
            </a:r>
            <a:endParaRPr lang="en-US" dirty="0"/>
          </a:p>
        </p:txBody>
      </p:sp>
      <p:pic>
        <p:nvPicPr>
          <p:cNvPr id="7" name="What a Wonderful Savior">
            <a:hlinkClick r:id="" action="ppaction://media"/>
            <a:extLst>
              <a:ext uri="{FF2B5EF4-FFF2-40B4-BE49-F238E27FC236}">
                <a16:creationId xmlns:a16="http://schemas.microsoft.com/office/drawing/2014/main" id="{9DA41F16-39CB-1E13-870E-E5CDAA83FB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500">
        <p:fade/>
      </p:transition>
    </mc:Choice>
    <mc:Fallback xmlns="">
      <p:transition spd="med" advClick="0" advTm="8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Christ has for sin atonement made,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We are redeemed! the price is paid! </a:t>
            </a:r>
          </a:p>
          <a:p>
            <a:r>
              <a:rPr lang="en-US" dirty="0"/>
              <a:t>What a wonderful Savior! </a:t>
            </a:r>
          </a:p>
          <a:p>
            <a:endParaRPr lang="en-US" dirty="0"/>
          </a:p>
          <a:p>
            <a:r>
              <a:rPr lang="en-US" dirty="0"/>
              <a:t>What a wonderful Savior is Jesus, my Jesus! </a:t>
            </a:r>
          </a:p>
          <a:p>
            <a:r>
              <a:rPr lang="en-US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600">
        <p:fade/>
      </p:transition>
    </mc:Choice>
    <mc:Fallback xmlns="">
      <p:transition spd="med" advClick="0" advTm="37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praise Him for the cleansing blood,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That reconciled my soul to God;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dirty="0"/>
              <a:t>What a wonderful Savior is Jesus, my Jesus! </a:t>
            </a:r>
          </a:p>
          <a:p>
            <a:r>
              <a:rPr lang="en-US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7600">
        <p:fade/>
      </p:transition>
    </mc:Choice>
    <mc:Fallback xmlns="">
      <p:transition spd="med" advTm="37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He cleansed my heart from all its sin,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And now He reigns and rules therein;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dirty="0"/>
              <a:t>What a wonderful Savior is Jesus, my Jesus! </a:t>
            </a:r>
          </a:p>
          <a:p>
            <a:r>
              <a:rPr lang="en-US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600">
        <p:fade/>
      </p:transition>
    </mc:Choice>
    <mc:Fallback xmlns="">
      <p:transition spd="med" advClick="0" advTm="37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13E4E-2BB3-9D51-790F-806CA3624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62EA6-62B8-75A6-585E-C04A77851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B1E67-84B9-87B6-24FB-F3432AC5A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He walks beside me all the way,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And keeps me faithful day by day;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dirty="0"/>
              <a:t>What a wonderful Savior is Jesus, my Jesus! </a:t>
            </a:r>
          </a:p>
          <a:p>
            <a:r>
              <a:rPr lang="en-US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410008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600">
        <p:fade/>
      </p:transition>
    </mc:Choice>
    <mc:Fallback xmlns="">
      <p:transition spd="med" advClick="0" advTm="376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7F3B8-1A5F-99D0-3E85-7DB3E3B1E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071FB-CD71-0878-422D-F3456AD8E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92DE9-9254-17FE-3318-470E682314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He gives me overcoming </a:t>
            </a:r>
            <a:r>
              <a:rPr lang="en-US" dirty="0" err="1"/>
              <a:t>pow’r</a:t>
            </a:r>
            <a:r>
              <a:rPr lang="en-US" dirty="0"/>
              <a:t>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And triumph in each trying hour,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dirty="0"/>
              <a:t>What a wonderful Savior is Jesus, my Jesus! </a:t>
            </a:r>
          </a:p>
          <a:p>
            <a:r>
              <a:rPr lang="en-US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43115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600">
        <p:fade/>
      </p:transition>
    </mc:Choice>
    <mc:Fallback xmlns="">
      <p:transition spd="med" advClick="0" advTm="376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642A4-ED1F-387F-0F3E-2E1902C0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4648E-C627-D03F-66BE-1F2D47E4E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473CA-83C5-E139-C34A-22B784CB1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To Him I've given all my heart,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The world shall never share a part,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dirty="0"/>
              <a:t>What a wonderful Savior is Jesus, my Jesus! </a:t>
            </a:r>
          </a:p>
          <a:p>
            <a:r>
              <a:rPr lang="en-US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347471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0">
        <p:fade/>
      </p:transition>
    </mc:Choice>
    <mc:Fallback xmlns="">
      <p:transition spd="med" advClick="0" advTm="4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What a Wonderful Savior 4x3 - Organ</Template>
  <TotalTime>4728</TotalTime>
  <Words>305</Words>
  <Application>Microsoft Office PowerPoint</Application>
  <PresentationFormat>On-screen Show (4:3)</PresentationFormat>
  <Paragraphs>57</Paragraphs>
  <Slides>7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What a Wonderful Savior</vt:lpstr>
      <vt:lpstr>Verse 1</vt:lpstr>
      <vt:lpstr>Verse 2</vt:lpstr>
      <vt:lpstr>Verse 3</vt:lpstr>
      <vt:lpstr>Verse 4</vt:lpstr>
      <vt:lpstr>Verse 5</vt:lpstr>
      <vt:lpstr>Verse 6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 Wonderful Savior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2026-10-02T01:29:37Z</dcterms:modified>
  <cp:category>music, hymn</cp:category>
</cp:coreProperties>
</file>