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9"/>
  </p:notesMasterIdLst>
  <p:sldIdLst>
    <p:sldId id="256" r:id="rId2"/>
    <p:sldId id="257" r:id="rId3"/>
    <p:sldId id="262" r:id="rId4"/>
    <p:sldId id="258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5E5ED6-17E2-4FE8-8F41-97B65495D96C}" v="4" dt="2026-10-02T01:19:12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10-02T01:19:12.199" v="5"/>
      <pc:docMkLst>
        <pc:docMk/>
      </pc:docMkLst>
      <pc:sldChg chg="addSp delSp modSp mod delAnim modAnim">
        <pc:chgData name="RONNIE NELSON" userId="e9869384eb4b37d4" providerId="LiveId" clId="{4BB06154-6202-49C3-AE11-FE9A36534DCE}" dt="2026-10-02T01:19:12.199" v="5"/>
        <pc:sldMkLst>
          <pc:docMk/>
          <pc:sldMk cId="3717862308" sldId="256"/>
        </pc:sldMkLst>
        <pc:picChg chg="del">
          <ac:chgData name="RONNIE NELSON" userId="e9869384eb4b37d4" providerId="LiveId" clId="{4BB06154-6202-49C3-AE11-FE9A36534DCE}" dt="2026-10-02T01:18:52.918" v="0" actId="478"/>
          <ac:picMkLst>
            <pc:docMk/>
            <pc:sldMk cId="3717862308" sldId="256"/>
            <ac:picMk id="7" creationId="{9DA41F16-39CB-1E13-870E-E5CDAA83FB85}"/>
          </ac:picMkLst>
        </pc:picChg>
        <pc:picChg chg="add mod">
          <ac:chgData name="RONNIE NELSON" userId="e9869384eb4b37d4" providerId="LiveId" clId="{4BB06154-6202-49C3-AE11-FE9A36534DCE}" dt="2026-10-02T01:19:08.486" v="2" actId="1076"/>
          <ac:picMkLst>
            <pc:docMk/>
            <pc:sldMk cId="3717862308" sldId="256"/>
            <ac:picMk id="8" creationId="{755B7D22-8483-47F6-C127-51B0C1729C0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37D6A-1DC4-CBE2-79C2-7E76F4B0F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9D311A-8EF1-865A-5400-3C9C8B026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4FF8A1-F75F-8EF4-935D-4948562A92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71CB5-527F-E50B-A316-0C2B8C073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0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2FBE0-08F5-97FB-6179-F1B7330CC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59E260-94D2-B550-0A60-F91FF306C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C26F75-A3A9-43E4-06C5-244ECF4690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DA845-07DA-3C54-862C-2DB34613DC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35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5A25A1-CBE6-9F26-1CCC-4D73A9229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D23D77-5F91-1D14-A1D1-11C29033BE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0138DE-ACEE-54C7-816E-B17405D88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2C60E-C838-2239-5A0F-D5B2D51C71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004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0588E35-A39A-FF8E-AEA5-AB637402440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What a Wonderful Savior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 and music by Elisha Hoffman, 1891  </a:t>
            </a:r>
          </a:p>
        </p:txBody>
      </p:sp>
      <p:pic>
        <p:nvPicPr>
          <p:cNvPr id="8" name="What a Wonderful Savior - Organ">
            <a:hlinkClick r:id="" action="ppaction://media"/>
            <a:extLst>
              <a:ext uri="{FF2B5EF4-FFF2-40B4-BE49-F238E27FC236}">
                <a16:creationId xmlns:a16="http://schemas.microsoft.com/office/drawing/2014/main" id="{755B7D22-8483-47F6-C127-51B0C1729C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55844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500">
        <p:fade/>
      </p:transition>
    </mc:Choice>
    <mc:Fallback>
      <p:transition spd="med" advClick="0" advTm="8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Christ has for sin atonement made,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We are redeemed! the price is paid! </a:t>
            </a:r>
          </a:p>
          <a:p>
            <a:r>
              <a:rPr lang="en-US" dirty="0"/>
              <a:t>What a wonderful Savior! 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600">
        <p:fade/>
      </p:transition>
    </mc:Choice>
    <mc:Fallback>
      <p:transition spd="med" advClick="0" advTm="376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praise Him for the cleansing blood,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That reconciled my soul to God;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7600">
        <p:fade/>
      </p:transition>
    </mc:Choice>
    <mc:Fallback>
      <p:transition spd="med" advTm="376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He cleansed my heart from all its sin,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now He reigns and rules therein;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600">
        <p:fade/>
      </p:transition>
    </mc:Choice>
    <mc:Fallback>
      <p:transition spd="med" advClick="0" advTm="376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13E4E-2BB3-9D51-790F-806CA3624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62EA6-62B8-75A6-585E-C04A77851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B1E67-84B9-87B6-24FB-F3432AC5A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He walks beside me all the way,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keeps me faithful day by day;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4100088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600">
        <p:fade/>
      </p:transition>
    </mc:Choice>
    <mc:Fallback>
      <p:transition spd="med" advClick="0" advTm="376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7F3B8-1A5F-99D0-3E85-7DB3E3B1E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071FB-CD71-0878-422D-F3456AD8E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92DE9-9254-17FE-3318-470E68231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He gives me overcoming </a:t>
            </a:r>
            <a:r>
              <a:rPr lang="en-US" dirty="0" err="1"/>
              <a:t>pow’r</a:t>
            </a:r>
            <a:r>
              <a:rPr lang="en-US" dirty="0"/>
              <a:t>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And triumph in each trying hour, </a:t>
            </a:r>
          </a:p>
          <a:p>
            <a:r>
              <a:rPr lang="en-US" dirty="0"/>
              <a:t>What a wonderful Savior!</a:t>
            </a:r>
          </a:p>
          <a:p>
            <a:endParaRPr lang="en-US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431157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7600">
        <p:fade/>
      </p:transition>
    </mc:Choice>
    <mc:Fallback>
      <p:transition spd="med" advClick="0" advTm="376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642A4-ED1F-387F-0F3E-2E1902C0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648E-C627-D03F-66BE-1F2D47E4E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473CA-83C5-E139-C34A-22B784CB1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To Him I've given all my heart, </a:t>
            </a:r>
          </a:p>
          <a:p>
            <a:r>
              <a:rPr lang="en-US" dirty="0"/>
              <a:t>What a wonderful Savior! </a:t>
            </a:r>
          </a:p>
          <a:p>
            <a:r>
              <a:rPr lang="en-US" dirty="0"/>
              <a:t>The world shall never share a part, </a:t>
            </a:r>
          </a:p>
          <a:p>
            <a:r>
              <a:rPr lang="en-US" dirty="0"/>
              <a:t>What a wonderful Savior!</a:t>
            </a:r>
          </a:p>
          <a:p>
            <a:endParaRPr lang="en-US" i="1" dirty="0"/>
          </a:p>
          <a:p>
            <a:r>
              <a:rPr lang="en-US" i="1" dirty="0"/>
              <a:t>What a wonderful Savior is Jesus, my Jesus! </a:t>
            </a:r>
          </a:p>
          <a:p>
            <a:r>
              <a:rPr lang="en-US" i="1" dirty="0"/>
              <a:t>What a wonderful Savior is Jesus my Lord! </a:t>
            </a:r>
          </a:p>
        </p:txBody>
      </p:sp>
    </p:spTree>
    <p:extLst>
      <p:ext uri="{BB962C8B-B14F-4D97-AF65-F5344CB8AC3E}">
        <p14:creationId xmlns:p14="http://schemas.microsoft.com/office/powerpoint/2010/main" val="3474715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4729</TotalTime>
  <Words>305</Words>
  <Application>Microsoft Office PowerPoint</Application>
  <PresentationFormat>Widescreen</PresentationFormat>
  <Paragraphs>57</Paragraphs>
  <Slides>7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What a Wonderful Savior</vt:lpstr>
      <vt:lpstr>Verse 1</vt:lpstr>
      <vt:lpstr>Verse 2</vt:lpstr>
      <vt:lpstr>Verse 3</vt:lpstr>
      <vt:lpstr>Verse 4</vt:lpstr>
      <vt:lpstr>Verse 5</vt:lpstr>
      <vt:lpstr>Verse 6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Wonderful Savior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2026-10-02T01:19:13Z</dcterms:modified>
  <cp:category>music, hymn</cp:category>
</cp:coreProperties>
</file>