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9"/>
  </p:notesMasterIdLst>
  <p:sldIdLst>
    <p:sldId id="256" r:id="rId2"/>
    <p:sldId id="257" r:id="rId3"/>
    <p:sldId id="262" r:id="rId4"/>
    <p:sldId id="258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307474-6314-4B48-8E13-B71DD2C96546}" v="39" dt="2026-10-02T01:18:07.4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addSld modSld modMainMaster">
      <pc:chgData name="RONNIE NELSON" userId="e9869384eb4b37d4" providerId="LiveId" clId="{4BB06154-6202-49C3-AE11-FE9A36534DCE}" dt="2026-10-02T01:18:30.672" v="153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10-02T01:18:30.672" v="153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2T00:49:37.268" v="15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02T01:18:30.672" v="153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10-02T00:56:39.486" v="127" actId="478"/>
          <ac:picMkLst>
            <pc:docMk/>
            <pc:sldMk cId="3717862308" sldId="256"/>
            <ac:picMk id="4" creationId="{611AACF1-4183-A2EE-A5BA-FCCCF27A8EBD}"/>
          </ac:picMkLst>
        </pc:picChg>
        <pc:picChg chg="add del mod">
          <ac:chgData name="RONNIE NELSON" userId="e9869384eb4b37d4" providerId="LiveId" clId="{4BB06154-6202-49C3-AE11-FE9A36534DCE}" dt="2026-10-02T01:11:00.473" v="141" actId="478"/>
          <ac:picMkLst>
            <pc:docMk/>
            <pc:sldMk cId="3717862308" sldId="256"/>
            <ac:picMk id="5" creationId="{C1D7551C-0D82-7F6E-E4A7-5CC674E07969}"/>
          </ac:picMkLst>
        </pc:picChg>
        <pc:picChg chg="add del mod">
          <ac:chgData name="RONNIE NELSON" userId="e9869384eb4b37d4" providerId="LiveId" clId="{4BB06154-6202-49C3-AE11-FE9A36534DCE}" dt="2026-10-02T01:17:44.753" v="147" actId="478"/>
          <ac:picMkLst>
            <pc:docMk/>
            <pc:sldMk cId="3717862308" sldId="256"/>
            <ac:picMk id="6" creationId="{5432CF7A-D238-5D78-9E4D-972B62017FAA}"/>
          </ac:picMkLst>
        </pc:picChg>
        <pc:picChg chg="add mod">
          <ac:chgData name="RONNIE NELSON" userId="e9869384eb4b37d4" providerId="LiveId" clId="{4BB06154-6202-49C3-AE11-FE9A36534DCE}" dt="2026-10-02T01:18:03.931" v="149" actId="1076"/>
          <ac:picMkLst>
            <pc:docMk/>
            <pc:sldMk cId="3717862308" sldId="256"/>
            <ac:picMk id="7" creationId="{9DA41F16-39CB-1E13-870E-E5CDAA83FB85}"/>
          </ac:picMkLst>
        </pc:picChg>
      </pc:sldChg>
      <pc:sldChg chg="modSp mod modTransition">
        <pc:chgData name="RONNIE NELSON" userId="e9869384eb4b37d4" providerId="LiveId" clId="{4BB06154-6202-49C3-AE11-FE9A36534DCE}" dt="2026-10-02T00:56:17.476" v="123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02T00:52:15.228" v="68" actId="114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10-02T00:56:17.476" v="123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02T00:54:44.118" v="112" actId="20577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 modTransition">
        <pc:chgData name="RONNIE NELSON" userId="e9869384eb4b37d4" providerId="LiveId" clId="{4BB06154-6202-49C3-AE11-FE9A36534DCE}" dt="2026-10-02T00:56:17.476" v="123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02T00:54:31.765" v="107" actId="6549"/>
          <ac:spMkLst>
            <pc:docMk/>
            <pc:sldMk cId="2838892107" sldId="262"/>
            <ac:spMk id="3" creationId="{CD8AA68A-BBB3-69FE-A755-9BE558F0D97D}"/>
          </ac:spMkLst>
        </pc:spChg>
      </pc:sldChg>
      <pc:sldChg chg="modSp add mod modTransition">
        <pc:chgData name="RONNIE NELSON" userId="e9869384eb4b37d4" providerId="LiveId" clId="{4BB06154-6202-49C3-AE11-FE9A36534DCE}" dt="2026-10-02T00:56:17.476" v="123"/>
        <pc:sldMkLst>
          <pc:docMk/>
          <pc:sldMk cId="4100088722" sldId="263"/>
        </pc:sldMkLst>
        <pc:spChg chg="mod">
          <ac:chgData name="RONNIE NELSON" userId="e9869384eb4b37d4" providerId="LiveId" clId="{4BB06154-6202-49C3-AE11-FE9A36534DCE}" dt="2026-10-02T00:50:11.253" v="53" actId="20577"/>
          <ac:spMkLst>
            <pc:docMk/>
            <pc:sldMk cId="4100088722" sldId="263"/>
            <ac:spMk id="2" creationId="{51062EA6-62B8-75A6-585E-C04A77851B47}"/>
          </ac:spMkLst>
        </pc:spChg>
        <pc:spChg chg="mod">
          <ac:chgData name="RONNIE NELSON" userId="e9869384eb4b37d4" providerId="LiveId" clId="{4BB06154-6202-49C3-AE11-FE9A36534DCE}" dt="2026-10-02T00:54:52.393" v="115" actId="20577"/>
          <ac:spMkLst>
            <pc:docMk/>
            <pc:sldMk cId="4100088722" sldId="263"/>
            <ac:spMk id="3" creationId="{303B1E67-84B9-87B6-24FB-F3432AC5A79A}"/>
          </ac:spMkLst>
        </pc:spChg>
      </pc:sldChg>
      <pc:sldChg chg="modSp add mod modTransition">
        <pc:chgData name="RONNIE NELSON" userId="e9869384eb4b37d4" providerId="LiveId" clId="{4BB06154-6202-49C3-AE11-FE9A36534DCE}" dt="2026-10-02T00:56:17.476" v="123"/>
        <pc:sldMkLst>
          <pc:docMk/>
          <pc:sldMk cId="431157228" sldId="264"/>
        </pc:sldMkLst>
        <pc:spChg chg="mod">
          <ac:chgData name="RONNIE NELSON" userId="e9869384eb4b37d4" providerId="LiveId" clId="{4BB06154-6202-49C3-AE11-FE9A36534DCE}" dt="2026-10-02T00:50:15.441" v="55" actId="20577"/>
          <ac:spMkLst>
            <pc:docMk/>
            <pc:sldMk cId="431157228" sldId="264"/>
            <ac:spMk id="2" creationId="{3DE071FB-CD71-0878-422D-F3456AD8E8F2}"/>
          </ac:spMkLst>
        </pc:spChg>
        <pc:spChg chg="mod">
          <ac:chgData name="RONNIE NELSON" userId="e9869384eb4b37d4" providerId="LiveId" clId="{4BB06154-6202-49C3-AE11-FE9A36534DCE}" dt="2026-10-02T00:55:02.721" v="118" actId="20577"/>
          <ac:spMkLst>
            <pc:docMk/>
            <pc:sldMk cId="431157228" sldId="264"/>
            <ac:spMk id="3" creationId="{46692DE9-9254-17FE-3318-470E682314EC}"/>
          </ac:spMkLst>
        </pc:spChg>
      </pc:sldChg>
      <pc:sldChg chg="modSp add mod modTransition">
        <pc:chgData name="RONNIE NELSON" userId="e9869384eb4b37d4" providerId="LiveId" clId="{4BB06154-6202-49C3-AE11-FE9A36534DCE}" dt="2026-10-02T00:56:23.906" v="126"/>
        <pc:sldMkLst>
          <pc:docMk/>
          <pc:sldMk cId="3474715640" sldId="265"/>
        </pc:sldMkLst>
        <pc:spChg chg="mod">
          <ac:chgData name="RONNIE NELSON" userId="e9869384eb4b37d4" providerId="LiveId" clId="{4BB06154-6202-49C3-AE11-FE9A36534DCE}" dt="2026-10-02T00:50:20.095" v="57" actId="20577"/>
          <ac:spMkLst>
            <pc:docMk/>
            <pc:sldMk cId="3474715640" sldId="265"/>
            <ac:spMk id="2" creationId="{12C4648E-C627-D03F-66BE-1F2D47E4E530}"/>
          </ac:spMkLst>
        </pc:spChg>
        <pc:spChg chg="mod">
          <ac:chgData name="RONNIE NELSON" userId="e9869384eb4b37d4" providerId="LiveId" clId="{4BB06154-6202-49C3-AE11-FE9A36534DCE}" dt="2026-10-02T00:55:10.861" v="120" actId="20577"/>
          <ac:spMkLst>
            <pc:docMk/>
            <pc:sldMk cId="3474715640" sldId="265"/>
            <ac:spMk id="3" creationId="{B6D473CA-83C5-E139-C34A-22B784CB197C}"/>
          </ac:spMkLst>
        </pc:spChg>
      </pc:sldChg>
      <pc:sldMasterChg chg="addSp delSp modSp mod">
        <pc:chgData name="RONNIE NELSON" userId="e9869384eb4b37d4" providerId="LiveId" clId="{4BB06154-6202-49C3-AE11-FE9A36534DCE}" dt="2026-10-02T01:02:02.851" v="139" actId="167"/>
        <pc:sldMasterMkLst>
          <pc:docMk/>
          <pc:sldMasterMk cId="1050875626" sldId="2147483732"/>
        </pc:sldMasterMkLst>
        <pc:picChg chg="del">
          <ac:chgData name="RONNIE NELSON" userId="e9869384eb4b37d4" providerId="LiveId" clId="{4BB06154-6202-49C3-AE11-FE9A36534DCE}" dt="2026-10-02T01:01:20.458" v="134" actId="478"/>
          <ac:picMkLst>
            <pc:docMk/>
            <pc:sldMasterMk cId="1050875626" sldId="2147483732"/>
            <ac:picMk id="5" creationId="{6381F772-7FE4-580F-797E-2096EF654A8F}"/>
          </ac:picMkLst>
        </pc:picChg>
        <pc:picChg chg="add del mod">
          <ac:chgData name="RONNIE NELSON" userId="e9869384eb4b37d4" providerId="LiveId" clId="{4BB06154-6202-49C3-AE11-FE9A36534DCE}" dt="2026-10-02T01:01:23.395" v="135" actId="478"/>
          <ac:picMkLst>
            <pc:docMk/>
            <pc:sldMasterMk cId="1050875626" sldId="2147483732"/>
            <ac:picMk id="6" creationId="{06657FD8-4521-B2AA-F4EE-4A1C6F7B80BF}"/>
          </ac:picMkLst>
        </pc:picChg>
        <pc:picChg chg="add mod ord">
          <ac:chgData name="RONNIE NELSON" userId="e9869384eb4b37d4" providerId="LiveId" clId="{4BB06154-6202-49C3-AE11-FE9A36534DCE}" dt="2026-10-02T01:02:02.851" v="139" actId="167"/>
          <ac:picMkLst>
            <pc:docMk/>
            <pc:sldMasterMk cId="1050875626" sldId="2147483732"/>
            <ac:picMk id="8" creationId="{50588E35-A39A-FF8E-AEA5-AB637402440E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37D6A-1DC4-CBE2-79C2-7E76F4B0F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9D311A-8EF1-865A-5400-3C9C8B026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4FF8A1-F75F-8EF4-935D-4948562A92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71CB5-527F-E50B-A316-0C2B8C073B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0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2FBE0-08F5-97FB-6179-F1B7330CC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59E260-94D2-B550-0A60-F91FF306CE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C26F75-A3A9-43E4-06C5-244ECF4690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DA845-07DA-3C54-862C-2DB34613DC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835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A25A1-CBE6-9F26-1CCC-4D73A9229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D23D77-5F91-1D14-A1D1-11C29033BE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0138DE-ACEE-54C7-816E-B17405D885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32C60E-C838-2239-5A0F-D5B2D51C71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004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0588E35-A39A-FF8E-AEA5-AB637402440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What a Wonderful Savior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 and music by Elisha Hoffman</a:t>
            </a:r>
            <a:r>
              <a:rPr lang="en-US"/>
              <a:t>, 1891  </a:t>
            </a:r>
            <a:endParaRPr lang="en-US" dirty="0"/>
          </a:p>
        </p:txBody>
      </p:sp>
      <p:pic>
        <p:nvPicPr>
          <p:cNvPr id="7" name="What a Wonderful Savior">
            <a:hlinkClick r:id="" action="ppaction://media"/>
            <a:extLst>
              <a:ext uri="{FF2B5EF4-FFF2-40B4-BE49-F238E27FC236}">
                <a16:creationId xmlns:a16="http://schemas.microsoft.com/office/drawing/2014/main" id="{9DA41F16-39CB-1E13-870E-E5CDAA83FB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500">
        <p:fade/>
      </p:transition>
    </mc:Choice>
    <mc:Fallback>
      <p:transition spd="med" advClick="0" advTm="8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Christ has for sin atonement made, </a:t>
            </a:r>
          </a:p>
          <a:p>
            <a:r>
              <a:rPr lang="en-US" dirty="0"/>
              <a:t>What a wonderful Savior! </a:t>
            </a:r>
          </a:p>
          <a:p>
            <a:r>
              <a:rPr lang="en-US" dirty="0"/>
              <a:t>We are redeemed! the price is paid! </a:t>
            </a:r>
          </a:p>
          <a:p>
            <a:r>
              <a:rPr lang="en-US" dirty="0"/>
              <a:t>What a wonderful Savior! </a:t>
            </a:r>
          </a:p>
          <a:p>
            <a:endParaRPr lang="en-US" dirty="0"/>
          </a:p>
          <a:p>
            <a:r>
              <a:rPr lang="en-US" i="1" dirty="0"/>
              <a:t>What a wonderful Savior is Jesus, my Jesus! </a:t>
            </a:r>
          </a:p>
          <a:p>
            <a:r>
              <a:rPr lang="en-US" i="1" dirty="0"/>
              <a:t>What a wonderful Savior is Jesus my Lord!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7600">
        <p:fade/>
      </p:transition>
    </mc:Choice>
    <mc:Fallback>
      <p:transition spd="med" advClick="0" advTm="376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I praise Him for the cleansing blood, </a:t>
            </a:r>
          </a:p>
          <a:p>
            <a:r>
              <a:rPr lang="en-US" dirty="0"/>
              <a:t>What a wonderful Savior! </a:t>
            </a:r>
          </a:p>
          <a:p>
            <a:r>
              <a:rPr lang="en-US" dirty="0"/>
              <a:t>That reconciled my soul to God; </a:t>
            </a:r>
          </a:p>
          <a:p>
            <a:r>
              <a:rPr lang="en-US" dirty="0"/>
              <a:t>What a wonderful Savior!</a:t>
            </a:r>
          </a:p>
          <a:p>
            <a:endParaRPr lang="en-US" dirty="0"/>
          </a:p>
          <a:p>
            <a:r>
              <a:rPr lang="en-US" i="1" dirty="0"/>
              <a:t>What a wonderful Savior is Jesus, my Jesus! </a:t>
            </a:r>
          </a:p>
          <a:p>
            <a:r>
              <a:rPr lang="en-US" i="1" dirty="0"/>
              <a:t>What a wonderful Savior is Jesus my Lord!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7600">
        <p:fade/>
      </p:transition>
    </mc:Choice>
    <mc:Fallback>
      <p:transition spd="med" advTm="376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He cleansed my heart from all its sin, </a:t>
            </a:r>
          </a:p>
          <a:p>
            <a:r>
              <a:rPr lang="en-US" dirty="0"/>
              <a:t>What a wonderful Savior! </a:t>
            </a:r>
          </a:p>
          <a:p>
            <a:r>
              <a:rPr lang="en-US" dirty="0"/>
              <a:t>And now He reigns and rules therein; </a:t>
            </a:r>
          </a:p>
          <a:p>
            <a:r>
              <a:rPr lang="en-US" dirty="0"/>
              <a:t>What a wonderful Savior!</a:t>
            </a:r>
          </a:p>
          <a:p>
            <a:endParaRPr lang="en-US" dirty="0"/>
          </a:p>
          <a:p>
            <a:r>
              <a:rPr lang="en-US" i="1" dirty="0"/>
              <a:t>What a wonderful Savior is Jesus, my Jesus! </a:t>
            </a:r>
          </a:p>
          <a:p>
            <a:r>
              <a:rPr lang="en-US" i="1" dirty="0"/>
              <a:t>What a wonderful Savior is Jesus my Lord!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7600">
        <p:fade/>
      </p:transition>
    </mc:Choice>
    <mc:Fallback>
      <p:transition spd="med" advClick="0" advTm="376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13E4E-2BB3-9D51-790F-806CA3624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62EA6-62B8-75A6-585E-C04A77851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B1E67-84B9-87B6-24FB-F3432AC5A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He walks beside me all the way, </a:t>
            </a:r>
          </a:p>
          <a:p>
            <a:r>
              <a:rPr lang="en-US" dirty="0"/>
              <a:t>What a wonderful Savior! </a:t>
            </a:r>
          </a:p>
          <a:p>
            <a:r>
              <a:rPr lang="en-US" dirty="0"/>
              <a:t>And keeps me faithful day by day; </a:t>
            </a:r>
          </a:p>
          <a:p>
            <a:r>
              <a:rPr lang="en-US" dirty="0"/>
              <a:t>What a wonderful Savior!</a:t>
            </a:r>
          </a:p>
          <a:p>
            <a:endParaRPr lang="en-US" dirty="0"/>
          </a:p>
          <a:p>
            <a:r>
              <a:rPr lang="en-US" i="1" dirty="0"/>
              <a:t>What a wonderful Savior is Jesus, my Jesus! </a:t>
            </a:r>
          </a:p>
          <a:p>
            <a:r>
              <a:rPr lang="en-US" i="1" dirty="0"/>
              <a:t>What a wonderful Savior is Jesus my Lord! </a:t>
            </a:r>
          </a:p>
        </p:txBody>
      </p:sp>
    </p:spTree>
    <p:extLst>
      <p:ext uri="{BB962C8B-B14F-4D97-AF65-F5344CB8AC3E}">
        <p14:creationId xmlns:p14="http://schemas.microsoft.com/office/powerpoint/2010/main" val="4100088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7600">
        <p:fade/>
      </p:transition>
    </mc:Choice>
    <mc:Fallback>
      <p:transition spd="med" advClick="0" advTm="376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7F3B8-1A5F-99D0-3E85-7DB3E3B1E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071FB-CD71-0878-422D-F3456AD8E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92DE9-9254-17FE-3318-470E68231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He gives me overcoming </a:t>
            </a:r>
            <a:r>
              <a:rPr lang="en-US" dirty="0" err="1"/>
              <a:t>pow’r</a:t>
            </a:r>
            <a:r>
              <a:rPr lang="en-US" dirty="0"/>
              <a:t>, </a:t>
            </a:r>
          </a:p>
          <a:p>
            <a:r>
              <a:rPr lang="en-US" dirty="0"/>
              <a:t>What a wonderful Savior! </a:t>
            </a:r>
          </a:p>
          <a:p>
            <a:r>
              <a:rPr lang="en-US" dirty="0"/>
              <a:t>And triumph in each trying hour, </a:t>
            </a:r>
          </a:p>
          <a:p>
            <a:r>
              <a:rPr lang="en-US" dirty="0"/>
              <a:t>What a wonderful Savior!</a:t>
            </a:r>
          </a:p>
          <a:p>
            <a:endParaRPr lang="en-US" dirty="0"/>
          </a:p>
          <a:p>
            <a:r>
              <a:rPr lang="en-US" i="1" dirty="0"/>
              <a:t>What a wonderful Savior is Jesus, my Jesus! </a:t>
            </a:r>
          </a:p>
          <a:p>
            <a:r>
              <a:rPr lang="en-US" i="1" dirty="0"/>
              <a:t>What a wonderful Savior is Jesus my Lord! </a:t>
            </a:r>
          </a:p>
        </p:txBody>
      </p:sp>
    </p:spTree>
    <p:extLst>
      <p:ext uri="{BB962C8B-B14F-4D97-AF65-F5344CB8AC3E}">
        <p14:creationId xmlns:p14="http://schemas.microsoft.com/office/powerpoint/2010/main" val="431157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7600">
        <p:fade/>
      </p:transition>
    </mc:Choice>
    <mc:Fallback>
      <p:transition spd="med" advClick="0" advTm="376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642A4-ED1F-387F-0F3E-2E1902C0E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4648E-C627-D03F-66BE-1F2D47E4E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473CA-83C5-E139-C34A-22B784CB1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To Him I've given all my heart, </a:t>
            </a:r>
          </a:p>
          <a:p>
            <a:r>
              <a:rPr lang="en-US" dirty="0"/>
              <a:t>What a wonderful Savior! </a:t>
            </a:r>
          </a:p>
          <a:p>
            <a:r>
              <a:rPr lang="en-US" dirty="0"/>
              <a:t>The world shall never share a part, </a:t>
            </a:r>
          </a:p>
          <a:p>
            <a:r>
              <a:rPr lang="en-US" dirty="0"/>
              <a:t>What a wonderful Savior!</a:t>
            </a:r>
          </a:p>
          <a:p>
            <a:endParaRPr lang="en-US" i="1" dirty="0"/>
          </a:p>
          <a:p>
            <a:r>
              <a:rPr lang="en-US" i="1" dirty="0"/>
              <a:t>What a wonderful Savior is Jesus, my Jesus! </a:t>
            </a:r>
          </a:p>
          <a:p>
            <a:r>
              <a:rPr lang="en-US" i="1" dirty="0"/>
              <a:t>What a wonderful Savior is Jesus my Lord! </a:t>
            </a:r>
          </a:p>
        </p:txBody>
      </p:sp>
    </p:spTree>
    <p:extLst>
      <p:ext uri="{BB962C8B-B14F-4D97-AF65-F5344CB8AC3E}">
        <p14:creationId xmlns:p14="http://schemas.microsoft.com/office/powerpoint/2010/main" val="3474715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0">
        <p:fade/>
      </p:transition>
    </mc:Choice>
    <mc:Fallback>
      <p:transition spd="med" advClick="0" advTm="40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4728</TotalTime>
  <Words>305</Words>
  <Application>Microsoft Office PowerPoint</Application>
  <PresentationFormat>Widescreen</PresentationFormat>
  <Paragraphs>57</Paragraphs>
  <Slides>7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Another Year is Dawning - Organ</vt:lpstr>
      <vt:lpstr>What a Wonderful Savior</vt:lpstr>
      <vt:lpstr>Verse 1</vt:lpstr>
      <vt:lpstr>Verse 2</vt:lpstr>
      <vt:lpstr>Verse 3</vt:lpstr>
      <vt:lpstr>Verse 4</vt:lpstr>
      <vt:lpstr>Verse 5</vt:lpstr>
      <vt:lpstr>Verse 6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 Wonderful Savior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239</cp:revision>
  <dcterms:created xsi:type="dcterms:W3CDTF">2025-12-17T00:34:02Z</dcterms:created>
  <dcterms:modified xsi:type="dcterms:W3CDTF">2026-10-02T01:18:39Z</dcterms:modified>
  <cp:category>music, hymn</cp:category>
</cp:coreProperties>
</file>