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8568BC-4883-4FCF-8330-46581B4A7760}" v="2" dt="2026-10-02T00:39:34.4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10-02T00:39:47.107" v="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10-02T00:39:47.107" v="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10-02T00:39:47.107" v="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3717862308" sldId="256"/>
            <ac:spMk id="5" creationId="{549C8ABF-76BF-877C-5224-E7D4CB6831F1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3717862308" sldId="256"/>
            <ac:spMk id="6" creationId="{9EEC7624-6B52-E67A-F628-A52D77B02670}"/>
          </ac:spMkLst>
        </pc:spChg>
        <pc:picChg chg="mod">
          <ac:chgData name="RONNIE NELSON" userId="e9869384eb4b37d4" providerId="LiveId" clId="{4BB06154-6202-49C3-AE11-FE9A36534DCE}" dt="2026-10-02T00:39:14.605" v="0"/>
          <ac:picMkLst>
            <pc:docMk/>
            <pc:sldMk cId="3717862308" sldId="256"/>
            <ac:picMk id="4" creationId="{611AACF1-4183-A2EE-A5BA-FCCCF27A8EBD}"/>
          </ac:picMkLst>
        </pc:picChg>
      </pc:sldChg>
      <pc:sldChg chg="addSp delSp modSp mod chgLayout modNotes">
        <pc:chgData name="RONNIE NELSON" userId="e9869384eb4b37d4" providerId="LiveId" clId="{4BB06154-6202-49C3-AE11-FE9A36534DCE}" dt="2026-10-02T00:39:34.461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1023915166" sldId="257"/>
            <ac:spMk id="4" creationId="{D05A7D66-7360-C34E-2AA0-8885A32FFE50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1023915166" sldId="257"/>
            <ac:spMk id="5" creationId="{EA5E8696-CA9C-AACE-ADB7-A01C62C86349}"/>
          </ac:spMkLst>
        </pc:spChg>
      </pc:sldChg>
      <pc:sldChg chg="addSp delSp modSp mod chgLayout modNotes">
        <pc:chgData name="RONNIE NELSON" userId="e9869384eb4b37d4" providerId="LiveId" clId="{4BB06154-6202-49C3-AE11-FE9A36534DCE}" dt="2026-10-02T00:39:34.461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3973114123" sldId="258"/>
            <ac:spMk id="4" creationId="{2DBC1864-DD60-88C4-7501-4AF4EAB20744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3973114123" sldId="258"/>
            <ac:spMk id="5" creationId="{0994D592-ED67-0024-34A8-3434E9F3AFF2}"/>
          </ac:spMkLst>
        </pc:spChg>
      </pc:sldChg>
      <pc:sldChg chg="addSp delSp modSp mod chgLayout">
        <pc:chgData name="RONNIE NELSON" userId="e9869384eb4b37d4" providerId="LiveId" clId="{4BB06154-6202-49C3-AE11-FE9A36534DCE}" dt="2026-10-02T00:39:34.461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10-02T00:39:34.461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2838892107" sldId="262"/>
            <ac:spMk id="4" creationId="{A3A24890-373E-F7B4-099B-DB554AF99550}"/>
          </ac:spMkLst>
        </pc:spChg>
        <pc:spChg chg="add del mod">
          <ac:chgData name="RONNIE NELSON" userId="e9869384eb4b37d4" providerId="LiveId" clId="{4BB06154-6202-49C3-AE11-FE9A36534DCE}" dt="2026-10-02T00:39:21.493" v="1" actId="6264"/>
          <ac:spMkLst>
            <pc:docMk/>
            <pc:sldMk cId="2838892107" sldId="262"/>
            <ac:spMk id="5" creationId="{2F4DF785-F3CC-2291-2043-A503D392BC5C}"/>
          </ac:spMkLst>
        </pc:spChg>
      </pc:sldChg>
      <pc:sldMasterChg chg="modSp modSldLayout">
        <pc:chgData name="RONNIE NELSON" userId="e9869384eb4b37d4" providerId="LiveId" clId="{4BB06154-6202-49C3-AE11-FE9A36534DCE}" dt="2026-10-02T00:39:14.605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2T00:39:14.605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2T00:39:14.605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2T00:39:14.605" v="0"/>
          <ac:picMkLst>
            <pc:docMk/>
            <pc:sldMasterMk cId="1050875626" sldId="2147483732"/>
            <ac:picMk id="5" creationId="{6381F772-7FE4-580F-797E-2096EF654A8F}"/>
          </ac:picMkLst>
        </pc:pic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00:39:14.605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00:39:14.605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2T00:39:14.605" v="0"/>
        <pc:sldMasterMkLst>
          <pc:docMk/>
          <pc:sldMasterMk cId="2062305257" sldId="2147483744"/>
        </pc:sldMasterMkLst>
        <pc:picChg chg="add">
          <ac:chgData name="RONNIE NELSON" userId="e9869384eb4b37d4" providerId="LiveId" clId="{4BB06154-6202-49C3-AE11-FE9A36534DCE}" dt="2026-10-02T00:39:14.605" v="0"/>
          <ac:picMkLst>
            <pc:docMk/>
            <pc:sldMasterMk cId="2062305257" sldId="2147483744"/>
            <ac:picMk id="7" creationId="{555897CA-1F8B-3871-A5B6-B50F3324C454}"/>
          </ac:picMkLst>
        </pc:picChg>
      </pc:sldMasterChg>
      <pc:sldMasterChg chg="addSp delSp mod">
        <pc:chgData name="RONNIE NELSON" userId="e9869384eb4b37d4" providerId="LiveId" clId="{4BB06154-6202-49C3-AE11-FE9A36534DCE}" dt="2026-10-02T00:39:41.719" v="3" actId="478"/>
        <pc:sldMasterMkLst>
          <pc:docMk/>
          <pc:sldMasterMk cId="3661830281" sldId="2147483756"/>
        </pc:sldMasterMkLst>
        <pc:picChg chg="add del">
          <ac:chgData name="RONNIE NELSON" userId="e9869384eb4b37d4" providerId="LiveId" clId="{4BB06154-6202-49C3-AE11-FE9A36534DCE}" dt="2026-10-02T00:39:41.719" v="3" actId="478"/>
          <ac:picMkLst>
            <pc:docMk/>
            <pc:sldMasterMk cId="3661830281" sldId="2147483756"/>
            <ac:picMk id="5" creationId="{344F8120-8F2D-53A3-B438-568D7A3934F3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33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6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692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508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80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78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07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4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45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789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8480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C812CFD-532A-E3C4-838D-DC0E7402765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2" r="1058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830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a Friend We Have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Joseph M. Scriven, 1855</a:t>
            </a:r>
          </a:p>
          <a:p>
            <a:r>
              <a:rPr lang="en-US" dirty="0"/>
              <a:t>Music by: Charles C. Converse</a:t>
            </a:r>
            <a:r>
              <a:rPr lang="en-US"/>
              <a:t>, 1868   </a:t>
            </a:r>
            <a:endParaRPr lang="en-US" dirty="0"/>
          </a:p>
        </p:txBody>
      </p:sp>
      <p:pic>
        <p:nvPicPr>
          <p:cNvPr id="4" name="What a Friend We Have in Jesus">
            <a:hlinkClick r:id="" action="ppaction://media"/>
            <a:extLst>
              <a:ext uri="{FF2B5EF4-FFF2-40B4-BE49-F238E27FC236}">
                <a16:creationId xmlns:a16="http://schemas.microsoft.com/office/drawing/2014/main" id="{611AACF1-4183-A2EE-A5BA-FCCCF27A8E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58482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9600">
        <p:fade/>
      </p:transition>
    </mc:Choice>
    <mc:Fallback xmlns="">
      <p:transition spd="med" advClick="0" advTm="9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a Friend we have in Jesus, </a:t>
            </a:r>
          </a:p>
          <a:p>
            <a:r>
              <a:rPr lang="en-US" dirty="0"/>
              <a:t>All our sins and griefs to bear! </a:t>
            </a:r>
          </a:p>
          <a:p>
            <a:r>
              <a:rPr lang="en-US" dirty="0"/>
              <a:t>What a privilege to carry </a:t>
            </a:r>
          </a:p>
          <a:p>
            <a:r>
              <a:rPr lang="en-US" dirty="0"/>
              <a:t>Everything to God in prayer! </a:t>
            </a:r>
          </a:p>
          <a:p>
            <a:r>
              <a:rPr lang="en-US" dirty="0"/>
              <a:t>O what peace we often forfeit, </a:t>
            </a:r>
          </a:p>
          <a:p>
            <a:r>
              <a:rPr lang="en-US" dirty="0"/>
              <a:t>O what needless pain we bear, </a:t>
            </a:r>
          </a:p>
          <a:p>
            <a:r>
              <a:rPr lang="en-US" dirty="0"/>
              <a:t>All because we do not carry </a:t>
            </a:r>
          </a:p>
          <a:p>
            <a:r>
              <a:rPr lang="en-US" dirty="0"/>
              <a:t>Everything to God in prayer!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2000">
        <p:fade/>
      </p:transition>
    </mc:Choice>
    <mc:Fallback xmlns="">
      <p:transition spd="med" advClick="0" advTm="4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Have we trials and temptations? </a:t>
            </a:r>
          </a:p>
          <a:p>
            <a:r>
              <a:rPr lang="en-US" dirty="0"/>
              <a:t>Is there trouble anywhere? </a:t>
            </a:r>
          </a:p>
          <a:p>
            <a:r>
              <a:rPr lang="en-US" dirty="0"/>
              <a:t>We should never be discouraged, </a:t>
            </a:r>
          </a:p>
          <a:p>
            <a:r>
              <a:rPr lang="en-US" dirty="0"/>
              <a:t>Take it to the Lord in prayer. </a:t>
            </a:r>
          </a:p>
          <a:p>
            <a:r>
              <a:rPr lang="en-US" dirty="0"/>
              <a:t>Can we find a friend so faithful </a:t>
            </a:r>
          </a:p>
          <a:p>
            <a:r>
              <a:rPr lang="en-US" dirty="0"/>
              <a:t>Who will all our sorrows share? </a:t>
            </a:r>
          </a:p>
          <a:p>
            <a:r>
              <a:rPr lang="en-US" dirty="0"/>
              <a:t>Jesus knows our every weakness, </a:t>
            </a:r>
          </a:p>
          <a:p>
            <a:r>
              <a:rPr lang="en-US" dirty="0"/>
              <a:t>Take it to the Lord in prayer.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2000">
        <p:fade/>
      </p:transition>
    </mc:Choice>
    <mc:Fallback xmlns="">
      <p:transition spd="med" advTm="4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Are we weak and heavy laden, </a:t>
            </a:r>
          </a:p>
          <a:p>
            <a:r>
              <a:rPr lang="en-US" dirty="0"/>
              <a:t>Cumbered with a load of care? </a:t>
            </a:r>
          </a:p>
          <a:p>
            <a:r>
              <a:rPr lang="en-US" dirty="0"/>
              <a:t>Precious Savior, still our Refuge— </a:t>
            </a:r>
          </a:p>
          <a:p>
            <a:r>
              <a:rPr lang="en-US" dirty="0"/>
              <a:t>Take it to the Lord in prayer. </a:t>
            </a:r>
          </a:p>
          <a:p>
            <a:r>
              <a:rPr lang="en-US" dirty="0"/>
              <a:t>Do thy friends despise, forsake thee? </a:t>
            </a:r>
          </a:p>
          <a:p>
            <a:r>
              <a:rPr lang="en-US" dirty="0"/>
              <a:t>Take it to the Lord in prayer; </a:t>
            </a:r>
          </a:p>
          <a:p>
            <a:r>
              <a:rPr lang="en-US" dirty="0"/>
              <a:t>In His arms He'll take and shield thee, </a:t>
            </a:r>
          </a:p>
          <a:p>
            <a:r>
              <a:rPr lang="en-US" dirty="0"/>
              <a:t>Thou wilt find a solace there.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45000">
        <p:fade/>
      </p:transition>
    </mc:Choice>
    <mc:Fallback xmlns="">
      <p:transition spd="med" advClick="0" advTm="4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What a Friend We Have in Jesus 4x3 - Organ</Template>
  <TotalTime>4699</TotalTime>
  <Words>209</Words>
  <Application>Microsoft Office PowerPoint</Application>
  <PresentationFormat>On-screen Show (4:3)</PresentationFormat>
  <Paragraphs>34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What a Friend We Have in Jesus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a Friend We Have in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2026-10-02T00:39:52Z</dcterms:modified>
  <cp:category>music, hymn</cp:category>
</cp:coreProperties>
</file>