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6"/>
  </p:notesMasterIdLst>
  <p:sldIdLst>
    <p:sldId id="256" r:id="rId2"/>
    <p:sldId id="257" r:id="rId3"/>
    <p:sldId id="262" r:id="rId4"/>
    <p:sldId id="258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9CDDD07-4B99-4210-9023-F80BD060A62B}" v="4" dt="2026-10-02T00:36:05.3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422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custSel modSld">
      <pc:chgData name="RONNIE NELSON" userId="e9869384eb4b37d4" providerId="LiveId" clId="{4BB06154-6202-49C3-AE11-FE9A36534DCE}" dt="2026-10-02T00:37:13.422" v="6" actId="20577"/>
      <pc:docMkLst>
        <pc:docMk/>
      </pc:docMkLst>
      <pc:sldChg chg="addSp delSp modSp mod delAnim modAnim">
        <pc:chgData name="RONNIE NELSON" userId="e9869384eb4b37d4" providerId="LiveId" clId="{4BB06154-6202-49C3-AE11-FE9A36534DCE}" dt="2026-10-02T00:37:13.422" v="6" actId="20577"/>
        <pc:sldMkLst>
          <pc:docMk/>
          <pc:sldMk cId="3717862308" sldId="256"/>
        </pc:sldMkLst>
        <pc:spChg chg="mod">
          <ac:chgData name="RONNIE NELSON" userId="e9869384eb4b37d4" providerId="LiveId" clId="{4BB06154-6202-49C3-AE11-FE9A36534DCE}" dt="2026-10-02T00:37:13.422" v="6" actId="20577"/>
          <ac:spMkLst>
            <pc:docMk/>
            <pc:sldMk cId="3717862308" sldId="256"/>
            <ac:spMk id="3" creationId="{F4E7F4EA-A72F-2F68-AEB2-C8B509BFB5AC}"/>
          </ac:spMkLst>
        </pc:spChg>
        <pc:picChg chg="del">
          <ac:chgData name="RONNIE NELSON" userId="e9869384eb4b37d4" providerId="LiveId" clId="{4BB06154-6202-49C3-AE11-FE9A36534DCE}" dt="2026-10-02T00:32:35.787" v="0" actId="478"/>
          <ac:picMkLst>
            <pc:docMk/>
            <pc:sldMk cId="3717862308" sldId="256"/>
            <ac:picMk id="4" creationId="{611AACF1-4183-A2EE-A5BA-FCCCF27A8EBD}"/>
          </ac:picMkLst>
        </pc:picChg>
        <pc:picChg chg="add mod">
          <ac:chgData name="RONNIE NELSON" userId="e9869384eb4b37d4" providerId="LiveId" clId="{4BB06154-6202-49C3-AE11-FE9A36534DCE}" dt="2026-10-02T00:36:00.818" v="2" actId="1076"/>
          <ac:picMkLst>
            <pc:docMk/>
            <pc:sldMk cId="3717862308" sldId="256"/>
            <ac:picMk id="6" creationId="{9AB33ADE-3D79-4BBA-75B6-0400CB7B4D7E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662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429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5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7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058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556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756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078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410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368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3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931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343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693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381F772-7FE4-580F-797E-2096EF654A8F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367482"/>
            <a:ext cx="105156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875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/>
          <a:lstStyle/>
          <a:p>
            <a:r>
              <a:rPr lang="en-US" dirty="0"/>
              <a:t>What a Friend We Have in Jesus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/>
          <a:p>
            <a:r>
              <a:rPr lang="en-US" dirty="0"/>
              <a:t>Lyrics by: Joseph M. Scriven, 1855</a:t>
            </a:r>
          </a:p>
          <a:p>
            <a:r>
              <a:rPr lang="en-US" dirty="0"/>
              <a:t>Music by: Charles C. Converse</a:t>
            </a:r>
            <a:r>
              <a:rPr lang="en-US"/>
              <a:t>, 1868  </a:t>
            </a:r>
            <a:endParaRPr lang="en-US" dirty="0"/>
          </a:p>
        </p:txBody>
      </p:sp>
      <p:pic>
        <p:nvPicPr>
          <p:cNvPr id="6" name="What a Friend We Have in Jesus - Organ">
            <a:hlinkClick r:id="" action="ppaction://media"/>
            <a:extLst>
              <a:ext uri="{FF2B5EF4-FFF2-40B4-BE49-F238E27FC236}">
                <a16:creationId xmlns:a16="http://schemas.microsoft.com/office/drawing/2014/main" id="{9AB33ADE-3D79-4BBA-75B6-0400CB7B4D7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534987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9600">
        <p:fade/>
      </p:transition>
    </mc:Choice>
    <mc:Fallback>
      <p:transition spd="med" advClick="0" advTm="96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/>
              <a:t>Verse 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What a Friend we have in Jesus, </a:t>
            </a:r>
          </a:p>
          <a:p>
            <a:r>
              <a:rPr lang="en-US" dirty="0"/>
              <a:t>All our sins and griefs to bear! </a:t>
            </a:r>
          </a:p>
          <a:p>
            <a:r>
              <a:rPr lang="en-US" dirty="0"/>
              <a:t>What a privilege to carry </a:t>
            </a:r>
          </a:p>
          <a:p>
            <a:r>
              <a:rPr lang="en-US" dirty="0"/>
              <a:t>Everything to God in prayer! </a:t>
            </a:r>
          </a:p>
          <a:p>
            <a:r>
              <a:rPr lang="en-US" dirty="0"/>
              <a:t>O what peace we often forfeit, </a:t>
            </a:r>
          </a:p>
          <a:p>
            <a:r>
              <a:rPr lang="en-US" dirty="0"/>
              <a:t>O what needless pain we bear, </a:t>
            </a:r>
          </a:p>
          <a:p>
            <a:r>
              <a:rPr lang="en-US" dirty="0"/>
              <a:t>All because we do not carry </a:t>
            </a:r>
          </a:p>
          <a:p>
            <a:r>
              <a:rPr lang="en-US" dirty="0"/>
              <a:t>Everything to God in prayer!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2000">
        <p:fade/>
      </p:transition>
    </mc:Choice>
    <mc:Fallback>
      <p:transition spd="med" advClick="0" advTm="42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2AFA0-742A-901D-4A19-AA0CC68CD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AA68A-BBB3-69FE-A755-9BE558F0D9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Have we trials and temptations? </a:t>
            </a:r>
          </a:p>
          <a:p>
            <a:r>
              <a:rPr lang="en-US" dirty="0"/>
              <a:t>Is there trouble anywhere? </a:t>
            </a:r>
          </a:p>
          <a:p>
            <a:r>
              <a:rPr lang="en-US" dirty="0"/>
              <a:t>We should never be discouraged, </a:t>
            </a:r>
          </a:p>
          <a:p>
            <a:r>
              <a:rPr lang="en-US" dirty="0"/>
              <a:t>Take it to the Lord in prayer. </a:t>
            </a:r>
          </a:p>
          <a:p>
            <a:r>
              <a:rPr lang="en-US" dirty="0"/>
              <a:t>Can we find a friend so faithful </a:t>
            </a:r>
          </a:p>
          <a:p>
            <a:r>
              <a:rPr lang="en-US" dirty="0"/>
              <a:t>Who will all our sorrows share? </a:t>
            </a:r>
          </a:p>
          <a:p>
            <a:r>
              <a:rPr lang="en-US" dirty="0"/>
              <a:t>Jesus knows our every weakness, </a:t>
            </a:r>
          </a:p>
          <a:p>
            <a:r>
              <a:rPr lang="en-US" dirty="0"/>
              <a:t>Take it to the Lord in prayer.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838892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42000">
        <p:fade/>
      </p:transition>
    </mc:Choice>
    <mc:Fallback>
      <p:transition spd="med" advTm="42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Are we weak and heavy laden, </a:t>
            </a:r>
          </a:p>
          <a:p>
            <a:r>
              <a:rPr lang="en-US" dirty="0"/>
              <a:t>Cumbered with a load of care? </a:t>
            </a:r>
          </a:p>
          <a:p>
            <a:r>
              <a:rPr lang="en-US" dirty="0"/>
              <a:t>Precious Savior, still our Refuge— </a:t>
            </a:r>
          </a:p>
          <a:p>
            <a:r>
              <a:rPr lang="en-US" dirty="0"/>
              <a:t>Take it to the Lord in prayer. </a:t>
            </a:r>
          </a:p>
          <a:p>
            <a:r>
              <a:rPr lang="en-US" dirty="0"/>
              <a:t>Do thy friends despise, forsake thee? </a:t>
            </a:r>
          </a:p>
          <a:p>
            <a:r>
              <a:rPr lang="en-US" dirty="0"/>
              <a:t>Take it to the Lord in prayer; </a:t>
            </a:r>
          </a:p>
          <a:p>
            <a:r>
              <a:rPr lang="en-US" dirty="0"/>
              <a:t>In His arms He'll take and shield thee, </a:t>
            </a:r>
          </a:p>
          <a:p>
            <a:r>
              <a:rPr lang="en-US" dirty="0"/>
              <a:t>Thou wilt find a solace there.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5000">
        <p:fade/>
      </p:transition>
    </mc:Choice>
    <mc:Fallback>
      <p:transition spd="med" advClick="0" advTm="45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Thine is the Glory 4x3 - Organ</Template>
  <TotalTime>4776</TotalTime>
  <Words>209</Words>
  <Application>Microsoft Office PowerPoint</Application>
  <PresentationFormat>Widescreen</PresentationFormat>
  <Paragraphs>34</Paragraphs>
  <Slides>4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Aptos</vt:lpstr>
      <vt:lpstr>Arial</vt:lpstr>
      <vt:lpstr>Another Year is Dawning - Organ</vt:lpstr>
      <vt:lpstr>What a Friend We Have in Jesus</vt:lpstr>
      <vt:lpstr>Verse 1</vt:lpstr>
      <vt:lpstr>Verse 2</vt:lpstr>
      <vt:lpstr>Verse 3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a Friend We Have in Jesus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239</cp:revision>
  <dcterms:created xsi:type="dcterms:W3CDTF">2025-12-17T00:34:02Z</dcterms:created>
  <dcterms:modified xsi:type="dcterms:W3CDTF">2026-10-02T00:37:22Z</dcterms:modified>
  <cp:category>music, hymn</cp:category>
</cp:coreProperties>
</file>