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4C9D1F-F906-4646-A0A8-CADA2FF56991}" v="24" dt="2026-10-01T23:14:59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delSld modSld modMainMaster">
      <pc:chgData name="RONNIE NELSON" userId="e9869384eb4b37d4" providerId="LiveId" clId="{4BB06154-6202-49C3-AE11-FE9A36534DCE}" dt="2026-10-01T23:20:38.588" v="86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10-01T23:20:38.588" v="8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1T22:41:35.970" v="29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1T23:20:38.588" v="86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01T23:08:18.596" v="71" actId="1076"/>
          <ac:picMkLst>
            <pc:docMk/>
            <pc:sldMk cId="3717862308" sldId="256"/>
            <ac:picMk id="4" creationId="{611AACF1-4183-A2EE-A5BA-FCCCF27A8EBD}"/>
          </ac:picMkLst>
        </pc:picChg>
        <pc:picChg chg="del">
          <ac:chgData name="RONNIE NELSON" userId="e9869384eb4b37d4" providerId="LiveId" clId="{4BB06154-6202-49C3-AE11-FE9A36534DCE}" dt="2026-10-01T23:05:54.439" v="64" actId="478"/>
          <ac:picMkLst>
            <pc:docMk/>
            <pc:sldMk cId="3717862308" sldId="256"/>
            <ac:picMk id="5" creationId="{AA042ECB-B22C-9736-E8C0-6E1A35A440A1}"/>
          </ac:picMkLst>
        </pc:picChg>
      </pc:sldChg>
      <pc:sldChg chg="modSp mod modTransition">
        <pc:chgData name="RONNIE NELSON" userId="e9869384eb4b37d4" providerId="LiveId" clId="{4BB06154-6202-49C3-AE11-FE9A36534DCE}" dt="2026-10-01T23:12:26.200" v="79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1T23:04:29.907" v="40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10-01T23:14:59.274" v="80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1T23:05:42.796" v="60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10-01T23:12:26.200" v="79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1T23:05:07.511" v="50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del">
        <pc:chgData name="RONNIE NELSON" userId="e9869384eb4b37d4" providerId="LiveId" clId="{4BB06154-6202-49C3-AE11-FE9A36534DCE}" dt="2026-10-01T23:05:46.346" v="62" actId="47"/>
        <pc:sldMkLst>
          <pc:docMk/>
          <pc:sldMk cId="3885574438" sldId="263"/>
        </pc:sldMkLst>
      </pc:sldChg>
      <pc:sldChg chg="del">
        <pc:chgData name="RONNIE NELSON" userId="e9869384eb4b37d4" providerId="LiveId" clId="{4BB06154-6202-49C3-AE11-FE9A36534DCE}" dt="2026-10-01T23:04:45.919" v="41" actId="47"/>
        <pc:sldMkLst>
          <pc:docMk/>
          <pc:sldMk cId="2116060412" sldId="265"/>
        </pc:sldMkLst>
      </pc:sldChg>
      <pc:sldChg chg="del">
        <pc:chgData name="RONNIE NELSON" userId="e9869384eb4b37d4" providerId="LiveId" clId="{4BB06154-6202-49C3-AE11-FE9A36534DCE}" dt="2026-10-01T23:05:10.720" v="51" actId="47"/>
        <pc:sldMkLst>
          <pc:docMk/>
          <pc:sldMk cId="2463709271" sldId="266"/>
        </pc:sldMkLst>
      </pc:sldChg>
      <pc:sldChg chg="del">
        <pc:chgData name="RONNIE NELSON" userId="e9869384eb4b37d4" providerId="LiveId" clId="{4BB06154-6202-49C3-AE11-FE9A36534DCE}" dt="2026-10-01T23:05:45.324" v="61" actId="47"/>
        <pc:sldMkLst>
          <pc:docMk/>
          <pc:sldMk cId="597689619" sldId="267"/>
        </pc:sldMkLst>
      </pc:sldChg>
      <pc:sldChg chg="del">
        <pc:chgData name="RONNIE NELSON" userId="e9869384eb4b37d4" providerId="LiveId" clId="{4BB06154-6202-49C3-AE11-FE9A36534DCE}" dt="2026-10-01T23:05:47.229" v="63" actId="47"/>
        <pc:sldMkLst>
          <pc:docMk/>
          <pc:sldMk cId="4048258043" sldId="268"/>
        </pc:sldMkLst>
      </pc:sldChg>
      <pc:sldMasterChg chg="addSp delSp modSp mod">
        <pc:chgData name="RONNIE NELSON" userId="e9869384eb4b37d4" providerId="LiveId" clId="{4BB06154-6202-49C3-AE11-FE9A36534DCE}" dt="2026-10-01T23:20:21.141" v="85" actId="167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10-01T23:20:21.141" v="85" actId="167"/>
          <ac:picMkLst>
            <pc:docMk/>
            <pc:sldMasterMk cId="1050875626" sldId="2147483732"/>
            <ac:picMk id="5" creationId="{6381F772-7FE4-580F-797E-2096EF654A8F}"/>
          </ac:picMkLst>
        </pc:picChg>
        <pc:picChg chg="del">
          <ac:chgData name="RONNIE NELSON" userId="e9869384eb4b37d4" providerId="LiveId" clId="{4BB06154-6202-49C3-AE11-FE9A36534DCE}" dt="2026-10-01T23:19:02.007" v="81" actId="478"/>
          <ac:picMkLst>
            <pc:docMk/>
            <pc:sldMasterMk cId="1050875626" sldId="2147483732"/>
            <ac:picMk id="6" creationId="{11AEA8CA-A84A-B2BA-9F4E-20BCE65A7A0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81F772-7FE4-580F-797E-2096EF654A8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What a Friend We Have in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Joseph M. Scriven, 1855</a:t>
            </a:r>
          </a:p>
          <a:p>
            <a:r>
              <a:rPr lang="en-US" dirty="0"/>
              <a:t>Music by: Charles C. Converse</a:t>
            </a:r>
            <a:r>
              <a:rPr lang="en-US"/>
              <a:t>, 1868 </a:t>
            </a:r>
            <a:endParaRPr lang="en-US" dirty="0"/>
          </a:p>
        </p:txBody>
      </p:sp>
      <p:pic>
        <p:nvPicPr>
          <p:cNvPr id="4" name="What a Friend We Have in Jesus">
            <a:hlinkClick r:id="" action="ppaction://media"/>
            <a:extLst>
              <a:ext uri="{FF2B5EF4-FFF2-40B4-BE49-F238E27FC236}">
                <a16:creationId xmlns:a16="http://schemas.microsoft.com/office/drawing/2014/main" id="{611AACF1-4183-A2EE-A5BA-FCCCF27A8E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5848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600">
        <p:fade/>
      </p:transition>
    </mc:Choice>
    <mc:Fallback>
      <p:transition spd="med" advClick="0" advTm="9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What a Friend we have in Jesus, </a:t>
            </a:r>
          </a:p>
          <a:p>
            <a:r>
              <a:rPr lang="en-US" dirty="0"/>
              <a:t>All our sins and griefs to bear! </a:t>
            </a:r>
          </a:p>
          <a:p>
            <a:r>
              <a:rPr lang="en-US" dirty="0"/>
              <a:t>What a privilege to carry </a:t>
            </a:r>
          </a:p>
          <a:p>
            <a:r>
              <a:rPr lang="en-US" dirty="0"/>
              <a:t>Everything to God in prayer! </a:t>
            </a:r>
          </a:p>
          <a:p>
            <a:r>
              <a:rPr lang="en-US" dirty="0"/>
              <a:t>O what peace we often forfeit, </a:t>
            </a:r>
          </a:p>
          <a:p>
            <a:r>
              <a:rPr lang="en-US" dirty="0"/>
              <a:t>O what needless pain we bear, </a:t>
            </a:r>
          </a:p>
          <a:p>
            <a:r>
              <a:rPr lang="en-US" dirty="0"/>
              <a:t>All because we do not carry </a:t>
            </a:r>
          </a:p>
          <a:p>
            <a:r>
              <a:rPr lang="en-US" dirty="0"/>
              <a:t>Everything to God in prayer!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Have we trials and temptations? </a:t>
            </a:r>
          </a:p>
          <a:p>
            <a:r>
              <a:rPr lang="en-US" dirty="0"/>
              <a:t>Is there trouble anywhere? </a:t>
            </a:r>
          </a:p>
          <a:p>
            <a:r>
              <a:rPr lang="en-US" dirty="0"/>
              <a:t>We should never be discouraged, </a:t>
            </a:r>
          </a:p>
          <a:p>
            <a:r>
              <a:rPr lang="en-US" dirty="0"/>
              <a:t>Take it to the Lord in prayer. </a:t>
            </a:r>
          </a:p>
          <a:p>
            <a:r>
              <a:rPr lang="en-US" dirty="0"/>
              <a:t>Can we find a friend so faithful </a:t>
            </a:r>
          </a:p>
          <a:p>
            <a:r>
              <a:rPr lang="en-US" dirty="0"/>
              <a:t>Who will all our sorrows share? </a:t>
            </a:r>
          </a:p>
          <a:p>
            <a:r>
              <a:rPr lang="en-US" dirty="0"/>
              <a:t>Jesus knows our every weakness, </a:t>
            </a:r>
          </a:p>
          <a:p>
            <a:r>
              <a:rPr lang="en-US" dirty="0"/>
              <a:t>Take it to the Lord in prayer.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2000">
        <p:fade/>
      </p:transition>
    </mc:Choice>
    <mc:Fallback>
      <p:transition spd="med" advTm="4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Are we weak and heavy laden, </a:t>
            </a:r>
          </a:p>
          <a:p>
            <a:r>
              <a:rPr lang="en-US" dirty="0"/>
              <a:t>Cumbered with a load of care? </a:t>
            </a:r>
          </a:p>
          <a:p>
            <a:r>
              <a:rPr lang="en-US" dirty="0"/>
              <a:t>Precious Savior, still our Refuge— </a:t>
            </a:r>
          </a:p>
          <a:p>
            <a:r>
              <a:rPr lang="en-US" dirty="0"/>
              <a:t>Take it to the Lord in prayer. </a:t>
            </a:r>
          </a:p>
          <a:p>
            <a:r>
              <a:rPr lang="en-US" dirty="0"/>
              <a:t>Do thy friends despise, forsake thee? </a:t>
            </a:r>
          </a:p>
          <a:p>
            <a:r>
              <a:rPr lang="en-US" dirty="0"/>
              <a:t>Take it to the Lord in prayer; </a:t>
            </a:r>
          </a:p>
          <a:p>
            <a:r>
              <a:rPr lang="en-US" dirty="0"/>
              <a:t>In His arms He'll take and shield thee, </a:t>
            </a:r>
          </a:p>
          <a:p>
            <a:r>
              <a:rPr lang="en-US" dirty="0"/>
              <a:t>Thou wilt find a solace there.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0">
        <p:fade/>
      </p:transition>
    </mc:Choice>
    <mc:Fallback>
      <p:transition spd="med" advClick="0" advTm="4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4699</TotalTime>
  <Words>209</Words>
  <Application>Microsoft Office PowerPoint</Application>
  <PresentationFormat>Widescreen</PresentationFormat>
  <Paragraphs>34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What a Friend We Have in Jesus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Friend We Have in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238</cp:revision>
  <dcterms:created xsi:type="dcterms:W3CDTF">2025-12-17T00:34:02Z</dcterms:created>
  <dcterms:modified xsi:type="dcterms:W3CDTF">2026-10-01T23:20:40Z</dcterms:modified>
  <cp:category>music, hymn</cp:category>
</cp:coreProperties>
</file>