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7E4A02-68D5-4123-8337-4B738F6F5A60}" v="2" dt="2026-10-06T00:30:55.9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 modMainMaster modNotesMaster">
      <pc:chgData name="RONNIE NELSON" userId="e9869384eb4b37d4" providerId="LiveId" clId="{4BB06154-6202-49C3-AE11-FE9A36534DCE}" dt="2026-10-06T00:30:55.954" v="1"/>
      <pc:docMkLst>
        <pc:docMk/>
      </pc:docMkLst>
      <pc:sldChg chg="modSp modNotes">
        <pc:chgData name="RONNIE NELSON" userId="e9869384eb4b37d4" providerId="LiveId" clId="{4BB06154-6202-49C3-AE11-FE9A36534DCE}" dt="2026-10-06T00:30:55.954" v="1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06T00:30:55.954" v="1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10-06T00:30:55.954" v="1"/>
          <ac:spMkLst>
            <pc:docMk/>
            <pc:sldMk cId="3717862308" sldId="256"/>
            <ac:spMk id="3" creationId="{F4E7F4EA-A72F-2F68-AEB2-C8B509BFB5AC}"/>
          </ac:spMkLst>
        </pc:spChg>
        <pc:picChg chg="mod">
          <ac:chgData name="RONNIE NELSON" userId="e9869384eb4b37d4" providerId="LiveId" clId="{4BB06154-6202-49C3-AE11-FE9A36534DCE}" dt="2026-10-06T00:30:33.602" v="0"/>
          <ac:picMkLst>
            <pc:docMk/>
            <pc:sldMk cId="3717862308" sldId="256"/>
            <ac:picMk id="7" creationId="{B57861BB-70A0-C1FC-A664-5178F3E9F044}"/>
          </ac:picMkLst>
        </pc:picChg>
      </pc:sldChg>
      <pc:sldChg chg="modSp modNotes">
        <pc:chgData name="RONNIE NELSON" userId="e9869384eb4b37d4" providerId="LiveId" clId="{4BB06154-6202-49C3-AE11-FE9A36534DCE}" dt="2026-10-06T00:30:55.954" v="1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06T00:30:55.954" v="1"/>
          <ac:spMkLst>
            <pc:docMk/>
            <pc:sldMk cId="1023915166" sldId="257"/>
            <ac:spMk id="2" creationId="{3B81346A-84BA-D226-0F11-0C04CE54888F}"/>
          </ac:spMkLst>
        </pc:spChg>
        <pc:spChg chg="mod">
          <ac:chgData name="RONNIE NELSON" userId="e9869384eb4b37d4" providerId="LiveId" clId="{4BB06154-6202-49C3-AE11-FE9A36534DCE}" dt="2026-10-06T00:30:55.954" v="1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Notes">
        <pc:chgData name="RONNIE NELSON" userId="e9869384eb4b37d4" providerId="LiveId" clId="{4BB06154-6202-49C3-AE11-FE9A36534DCE}" dt="2026-10-06T00:30:55.954" v="1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06T00:30:55.954" v="1"/>
          <ac:spMkLst>
            <pc:docMk/>
            <pc:sldMk cId="3973114123" sldId="258"/>
            <ac:spMk id="2" creationId="{AB22F4D5-348A-23BF-4367-ED03E3B2E181}"/>
          </ac:spMkLst>
        </pc:spChg>
        <pc:spChg chg="mod">
          <ac:chgData name="RONNIE NELSON" userId="e9869384eb4b37d4" providerId="LiveId" clId="{4BB06154-6202-49C3-AE11-FE9A36534DCE}" dt="2026-10-06T00:30:55.954" v="1"/>
          <ac:spMkLst>
            <pc:docMk/>
            <pc:sldMk cId="3973114123" sldId="258"/>
            <ac:spMk id="3" creationId="{79B767A4-700C-2B49-542C-8BE818F4DD17}"/>
          </ac:spMkLst>
        </pc:spChg>
      </pc:sldChg>
      <pc:sldChg chg="modSp">
        <pc:chgData name="RONNIE NELSON" userId="e9869384eb4b37d4" providerId="LiveId" clId="{4BB06154-6202-49C3-AE11-FE9A36534DCE}" dt="2026-10-06T00:30:55.954" v="1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06T00:30:55.954" v="1"/>
          <ac:spMkLst>
            <pc:docMk/>
            <pc:sldMk cId="2838892107" sldId="262"/>
            <ac:spMk id="2" creationId="{1432AFA0-742A-901D-4A19-AA0CC68CD034}"/>
          </ac:spMkLst>
        </pc:spChg>
        <pc:spChg chg="mod">
          <ac:chgData name="RONNIE NELSON" userId="e9869384eb4b37d4" providerId="LiveId" clId="{4BB06154-6202-49C3-AE11-FE9A36534DCE}" dt="2026-10-06T00:30:55.954" v="1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Notes">
        <pc:chgData name="RONNIE NELSON" userId="e9869384eb4b37d4" providerId="LiveId" clId="{4BB06154-6202-49C3-AE11-FE9A36534DCE}" dt="2026-10-06T00:30:55.954" v="1"/>
        <pc:sldMkLst>
          <pc:docMk/>
          <pc:sldMk cId="2632298285" sldId="263"/>
        </pc:sldMkLst>
        <pc:spChg chg="mod">
          <ac:chgData name="RONNIE NELSON" userId="e9869384eb4b37d4" providerId="LiveId" clId="{4BB06154-6202-49C3-AE11-FE9A36534DCE}" dt="2026-10-06T00:30:55.954" v="1"/>
          <ac:spMkLst>
            <pc:docMk/>
            <pc:sldMk cId="2632298285" sldId="263"/>
            <ac:spMk id="2" creationId="{B27C5BC3-63E0-6802-C667-CADF200CDA55}"/>
          </ac:spMkLst>
        </pc:spChg>
        <pc:spChg chg="mod">
          <ac:chgData name="RONNIE NELSON" userId="e9869384eb4b37d4" providerId="LiveId" clId="{4BB06154-6202-49C3-AE11-FE9A36534DCE}" dt="2026-10-06T00:30:55.954" v="1"/>
          <ac:spMkLst>
            <pc:docMk/>
            <pc:sldMk cId="2632298285" sldId="263"/>
            <ac:spMk id="3" creationId="{3EE76228-3ED8-B2E5-6DB7-57AC624E9A9B}"/>
          </ac:spMkLst>
        </pc:spChg>
      </pc:sldChg>
      <pc:sldMasterChg chg="modSp modSldLayout">
        <pc:chgData name="RONNIE NELSON" userId="e9869384eb4b37d4" providerId="LiveId" clId="{4BB06154-6202-49C3-AE11-FE9A36534DCE}" dt="2026-10-06T00:30:33.602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10-06T00:30:33.602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06T00:30:33.602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10-06T00:30:33.602" v="0"/>
          <ac:picMkLst>
            <pc:docMk/>
            <pc:sldMasterMk cId="1050875626" sldId="2147483732"/>
            <ac:picMk id="6" creationId="{A45BAD3A-0709-8BF4-2BC0-9ADEDD3F35A3}"/>
          </ac:picMkLst>
        </pc:picChg>
        <pc:sldLayoutChg chg="modSp">
          <pc:chgData name="RONNIE NELSON" userId="e9869384eb4b37d4" providerId="LiveId" clId="{4BB06154-6202-49C3-AE11-FE9A36534DCE}" dt="2026-10-06T00:30:33.602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6T00:30:33.602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6T00:30:33.602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6T00:30:33.602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6T00:30:33.602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6T00:30:33.602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6T00:30:33.602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6T00:30:33.602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6T00:30:33.602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6T00:30:33.602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6T00:30:33.602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0:33.602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10-06T00:30:33.602" v="0"/>
        <pc:sldMasterMkLst>
          <pc:docMk/>
          <pc:sldMasterMk cId="1304900544" sldId="2147483744"/>
        </pc:sldMasterMkLst>
        <pc:picChg chg="add">
          <ac:chgData name="RONNIE NELSON" userId="e9869384eb4b37d4" providerId="LiveId" clId="{4BB06154-6202-49C3-AE11-FE9A36534DCE}" dt="2026-10-06T00:30:33.602" v="0"/>
          <ac:picMkLst>
            <pc:docMk/>
            <pc:sldMasterMk cId="1304900544" sldId="2147483744"/>
            <ac:picMk id="7" creationId="{C8658DBE-E81F-D1E8-4FD0-F75E9C8FC0EF}"/>
          </ac:picMkLst>
        </pc:picChg>
      </pc:sldMasterChg>
      <pc:sldMasterChg chg="addSp">
        <pc:chgData name="RONNIE NELSON" userId="e9869384eb4b37d4" providerId="LiveId" clId="{4BB06154-6202-49C3-AE11-FE9A36534DCE}" dt="2026-10-06T00:30:55.954" v="1"/>
        <pc:sldMasterMkLst>
          <pc:docMk/>
          <pc:sldMasterMk cId="2303078137" sldId="2147483756"/>
        </pc:sldMasterMkLst>
        <pc:picChg chg="add">
          <ac:chgData name="RONNIE NELSON" userId="e9869384eb4b37d4" providerId="LiveId" clId="{4BB06154-6202-49C3-AE11-FE9A36534DCE}" dt="2026-10-06T00:30:55.954" v="1"/>
          <ac:picMkLst>
            <pc:docMk/>
            <pc:sldMasterMk cId="2303078137" sldId="2147483756"/>
            <ac:picMk id="4" creationId="{B4A19880-3994-4C41-012D-DECB58166C4F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F3B5D-F5F9-96AC-916F-DC4D76A5A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EBC1D8-324E-38A1-59E1-4E9729A914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50CBD0-9FFB-39BD-86FA-C597B7F6F7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08A91-0E39-41BB-9535-EEA9BE87F3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026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79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242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74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0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172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630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87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97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681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288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516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45BAD3A-0709-8BF4-2BC0-9ADEDD3F35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5" r="11025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078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Wondrous Love is This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Anonymous</a:t>
            </a:r>
          </a:p>
          <a:p>
            <a:r>
              <a:rPr lang="en-US" dirty="0"/>
              <a:t>Music: arr. James Christopher</a:t>
            </a:r>
            <a:r>
              <a:rPr lang="en-US"/>
              <a:t>, 1840   </a:t>
            </a:r>
            <a:endParaRPr lang="en-US" dirty="0"/>
          </a:p>
        </p:txBody>
      </p:sp>
      <p:pic>
        <p:nvPicPr>
          <p:cNvPr id="7" name="What Wondrous Love is This - Organ">
            <a:hlinkClick r:id="" action="ppaction://media"/>
            <a:extLst>
              <a:ext uri="{FF2B5EF4-FFF2-40B4-BE49-F238E27FC236}">
                <a16:creationId xmlns:a16="http://schemas.microsoft.com/office/drawing/2014/main" id="{B57861BB-70A0-C1FC-A664-5178F3E9F0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5000">
        <p:fade/>
      </p:transition>
    </mc:Choice>
    <mc:Fallback>
      <p:transition spd="med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What wondrous love is this, O my soul, O my soul! </a:t>
            </a:r>
          </a:p>
          <a:p>
            <a:r>
              <a:rPr lang="en-US" dirty="0"/>
              <a:t>What wondrous love is this, O my soul! </a:t>
            </a:r>
          </a:p>
          <a:p>
            <a:r>
              <a:rPr lang="en-US" dirty="0"/>
              <a:t>What wondrous love is this! </a:t>
            </a:r>
          </a:p>
          <a:p>
            <a:r>
              <a:rPr lang="en-US" dirty="0"/>
              <a:t>That caused the Lord of bliss </a:t>
            </a:r>
          </a:p>
          <a:p>
            <a:r>
              <a:rPr lang="en-US" dirty="0"/>
              <a:t>To bear the dreadful curse for my soul, for my soul, </a:t>
            </a:r>
          </a:p>
          <a:p>
            <a:r>
              <a:rPr lang="en-US" dirty="0"/>
              <a:t>To bear the dreadful curse for my soul.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9250">
        <p:fade/>
      </p:transition>
    </mc:Choice>
    <mc:Fallback>
      <p:transition spd="med" advClick="0" advTm="3925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When I was sinking down, sinking down, sinking down,</a:t>
            </a:r>
          </a:p>
          <a:p>
            <a:r>
              <a:rPr lang="en-US" dirty="0"/>
              <a:t> When I was sinking down, sinking down, </a:t>
            </a:r>
          </a:p>
          <a:p>
            <a:r>
              <a:rPr lang="en-US" dirty="0"/>
              <a:t>When I was sinking down </a:t>
            </a:r>
          </a:p>
          <a:p>
            <a:r>
              <a:rPr lang="en-US" dirty="0"/>
              <a:t>Beneath God's righteous frown, </a:t>
            </a:r>
          </a:p>
          <a:p>
            <a:r>
              <a:rPr lang="en-US" dirty="0"/>
              <a:t>Christ laid aside His crown for my soul, for my soul,</a:t>
            </a:r>
          </a:p>
          <a:p>
            <a:r>
              <a:rPr lang="en-US" dirty="0"/>
              <a:t> Christ laid aside His crown for my soul.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250">
        <p:fade/>
      </p:transition>
    </mc:Choice>
    <mc:Fallback>
      <p:transition spd="med" advTm="3925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To God and to the Lamb I will sing, I will sing, </a:t>
            </a:r>
          </a:p>
          <a:p>
            <a:r>
              <a:rPr lang="en-US" dirty="0"/>
              <a:t>To God and to the Lamb, I will sing, </a:t>
            </a:r>
          </a:p>
          <a:p>
            <a:r>
              <a:rPr lang="en-US" dirty="0"/>
              <a:t>To God and to the Lamb Who is the great "I Am," </a:t>
            </a:r>
          </a:p>
          <a:p>
            <a:r>
              <a:rPr lang="en-US" dirty="0"/>
              <a:t>While millions join the theme, I will sing, I will sing,</a:t>
            </a:r>
          </a:p>
          <a:p>
            <a:r>
              <a:rPr lang="en-US" dirty="0"/>
              <a:t> While millions join the theme, I will sing.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9250">
        <p:fade/>
      </p:transition>
    </mc:Choice>
    <mc:Fallback>
      <p:transition spd="med" advClick="0" advTm="3925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FA131-866F-5D53-7B74-3BD1B230F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C5BC3-63E0-6802-C667-CADF200CD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76228-3ED8-B2E5-6DB7-57AC624E9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And when from death I'm free, I'll sing on, I'll sing on,</a:t>
            </a:r>
          </a:p>
          <a:p>
            <a:r>
              <a:rPr lang="en-US" dirty="0"/>
              <a:t> And when from death I'm free, I'll sing on, </a:t>
            </a:r>
          </a:p>
          <a:p>
            <a:r>
              <a:rPr lang="en-US" dirty="0"/>
              <a:t>And when from death I'm free, I'll sing and joyful be, </a:t>
            </a:r>
          </a:p>
          <a:p>
            <a:r>
              <a:rPr lang="en-US" dirty="0"/>
              <a:t>And thro' eternity I'll sing on, I'll sing on, </a:t>
            </a:r>
          </a:p>
          <a:p>
            <a:r>
              <a:rPr lang="en-US" dirty="0"/>
              <a:t>And thro' eternity, I'll sing on.</a:t>
            </a:r>
          </a:p>
        </p:txBody>
      </p:sp>
    </p:spTree>
    <p:extLst>
      <p:ext uri="{BB962C8B-B14F-4D97-AF65-F5344CB8AC3E}">
        <p14:creationId xmlns:p14="http://schemas.microsoft.com/office/powerpoint/2010/main" val="2632298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2000">
        <p:fade/>
      </p:transition>
    </mc:Choice>
    <mc:Fallback>
      <p:transition spd="med" advClick="0" advTm="4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What Wondrous Love is This 16x9</Template>
  <TotalTime>4768</TotalTime>
  <Words>274</Words>
  <Application>Microsoft Office PowerPoint</Application>
  <PresentationFormat>On-screen Show (4:3)</PresentationFormat>
  <Paragraphs>34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What Wondrous Love is This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Wondrous Love is This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2026-10-06T00:31:34Z</dcterms:modified>
  <cp:category>music, hymn</cp:category>
</cp:coreProperties>
</file>