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7AA34C-FC74-4AE8-BE54-468734872FD1}" v="3" dt="2026-10-06T00:32:58.6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06T00:32:58.680" v="2"/>
      <pc:docMkLst>
        <pc:docMk/>
      </pc:docMkLst>
      <pc:sldChg chg="modSp modNotes">
        <pc:chgData name="RONNIE NELSON" userId="e9869384eb4b37d4" providerId="LiveId" clId="{4BB06154-6202-49C3-AE11-FE9A36534DCE}" dt="2026-10-06T00:32:23.231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06T00:32:23.231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06T00:32:23.231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06T00:32:04.743" v="0"/>
          <ac:picMkLst>
            <pc:docMk/>
            <pc:sldMk cId="3717862308" sldId="256"/>
            <ac:picMk id="4" creationId="{4AF84C78-FF9C-A1FF-EC5D-EC6E2331DF02}"/>
          </ac:picMkLst>
        </pc:picChg>
      </pc:sldChg>
      <pc:sldChg chg="modSp modTransition modNotes">
        <pc:chgData name="RONNIE NELSON" userId="e9869384eb4b37d4" providerId="LiveId" clId="{4BB06154-6202-49C3-AE11-FE9A36534DCE}" dt="2026-10-06T00:32:58.680" v="2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06T00:32:23.231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06T00:32:23.231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Transition modNotes">
        <pc:chgData name="RONNIE NELSON" userId="e9869384eb4b37d4" providerId="LiveId" clId="{4BB06154-6202-49C3-AE11-FE9A36534DCE}" dt="2026-10-06T00:32:58.680" v="2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06T00:32:23.231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06T00:32:23.231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Transition">
        <pc:chgData name="RONNIE NELSON" userId="e9869384eb4b37d4" providerId="LiveId" clId="{4BB06154-6202-49C3-AE11-FE9A36534DCE}" dt="2026-10-06T00:32:58.680" v="2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06T00:32:23.231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06T00:32:23.231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06T00:32:23.231" v="1"/>
        <pc:sldMkLst>
          <pc:docMk/>
          <pc:sldMk cId="2632298285" sldId="263"/>
        </pc:sldMkLst>
        <pc:spChg chg="mod">
          <ac:chgData name="RONNIE NELSON" userId="e9869384eb4b37d4" providerId="LiveId" clId="{4BB06154-6202-49C3-AE11-FE9A36534DCE}" dt="2026-10-06T00:32:23.231" v="1"/>
          <ac:spMkLst>
            <pc:docMk/>
            <pc:sldMk cId="2632298285" sldId="263"/>
            <ac:spMk id="2" creationId="{B27C5BC3-63E0-6802-C667-CADF200CDA55}"/>
          </ac:spMkLst>
        </pc:spChg>
        <pc:spChg chg="mod">
          <ac:chgData name="RONNIE NELSON" userId="e9869384eb4b37d4" providerId="LiveId" clId="{4BB06154-6202-49C3-AE11-FE9A36534DCE}" dt="2026-10-06T00:32:23.231" v="1"/>
          <ac:spMkLst>
            <pc:docMk/>
            <pc:sldMk cId="2632298285" sldId="263"/>
            <ac:spMk id="3" creationId="{3EE76228-3ED8-B2E5-6DB7-57AC624E9A9B}"/>
          </ac:spMkLst>
        </pc:spChg>
      </pc:sldChg>
      <pc:sldMasterChg chg="modSp modSldLayout">
        <pc:chgData name="RONNIE NELSON" userId="e9869384eb4b37d4" providerId="LiveId" clId="{4BB06154-6202-49C3-AE11-FE9A36534DCE}" dt="2026-10-06T00:32:04.743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10-06T00:32:04.743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6T00:32:04.743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6T00:32:04.743" v="0"/>
          <ac:picMkLst>
            <pc:docMk/>
            <pc:sldMasterMk cId="1050875626" sldId="2147483732"/>
            <ac:picMk id="6" creationId="{A45BAD3A-0709-8BF4-2BC0-9ADEDD3F35A3}"/>
          </ac:picMkLst>
        </pc:pic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6T00:32:04.743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6T00:32:04.743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6T00:32:04.743" v="0"/>
        <pc:sldMasterMkLst>
          <pc:docMk/>
          <pc:sldMasterMk cId="1667651028" sldId="2147483744"/>
        </pc:sldMasterMkLst>
        <pc:picChg chg="add">
          <ac:chgData name="RONNIE NELSON" userId="e9869384eb4b37d4" providerId="LiveId" clId="{4BB06154-6202-49C3-AE11-FE9A36534DCE}" dt="2026-10-06T00:32:04.743" v="0"/>
          <ac:picMkLst>
            <pc:docMk/>
            <pc:sldMasterMk cId="1667651028" sldId="2147483744"/>
            <ac:picMk id="7" creationId="{87A6E5FA-2C6B-A5F7-DA2B-BEC335236715}"/>
          </ac:picMkLst>
        </pc:picChg>
      </pc:sldMasterChg>
      <pc:sldMasterChg chg="addSp">
        <pc:chgData name="RONNIE NELSON" userId="e9869384eb4b37d4" providerId="LiveId" clId="{4BB06154-6202-49C3-AE11-FE9A36534DCE}" dt="2026-10-06T00:32:23.231" v="1"/>
        <pc:sldMasterMkLst>
          <pc:docMk/>
          <pc:sldMasterMk cId="1862259103" sldId="2147483756"/>
        </pc:sldMasterMkLst>
        <pc:picChg chg="add">
          <ac:chgData name="RONNIE NELSON" userId="e9869384eb4b37d4" providerId="LiveId" clId="{4BB06154-6202-49C3-AE11-FE9A36534DCE}" dt="2026-10-06T00:32:23.231" v="1"/>
          <ac:picMkLst>
            <pc:docMk/>
            <pc:sldMasterMk cId="1862259103" sldId="2147483756"/>
            <ac:picMk id="4" creationId="{66F58F0B-452A-F1E0-146A-2888C3E78036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B5D-F5F9-96AC-916F-DC4D76A5A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EBC1D8-324E-38A1-59E1-4E9729A914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50CBD0-9FFB-39BD-86FA-C597B7F6F7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408A91-0E39-41BB-9535-EEA9BE87F3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026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46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68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20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617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58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01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860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199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59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8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6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5BAD3A-0709-8BF4-2BC0-9ADEDD3F35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5" r="11025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259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Wondrous Love is This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Anonymous</a:t>
            </a:r>
          </a:p>
          <a:p>
            <a:r>
              <a:rPr lang="en-US" dirty="0"/>
              <a:t>Music: arr. James Christopher</a:t>
            </a:r>
            <a:r>
              <a:rPr lang="en-US"/>
              <a:t>, 1840   </a:t>
            </a:r>
            <a:endParaRPr lang="en-US" dirty="0"/>
          </a:p>
        </p:txBody>
      </p:sp>
      <p:pic>
        <p:nvPicPr>
          <p:cNvPr id="4" name="What Wondrous Love is This-R">
            <a:hlinkClick r:id="" action="ppaction://media"/>
            <a:extLst>
              <a:ext uri="{FF2B5EF4-FFF2-40B4-BE49-F238E27FC236}">
                <a16:creationId xmlns:a16="http://schemas.microsoft.com/office/drawing/2014/main" id="{4AF84C78-FF9C-A1FF-EC5D-EC6E2331DF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75187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wondrous love is this, O my soul, O my soul! </a:t>
            </a:r>
          </a:p>
          <a:p>
            <a:r>
              <a:rPr lang="en-US" dirty="0"/>
              <a:t>What wondrous love is this, O my soul! </a:t>
            </a:r>
          </a:p>
          <a:p>
            <a:r>
              <a:rPr lang="en-US" dirty="0"/>
              <a:t>What wondrous love is this! </a:t>
            </a:r>
          </a:p>
          <a:p>
            <a:r>
              <a:rPr lang="en-US" dirty="0"/>
              <a:t>That caused the Lord of bliss </a:t>
            </a:r>
          </a:p>
          <a:p>
            <a:r>
              <a:rPr lang="en-US" dirty="0"/>
              <a:t>To bear the dreadful curse for my soul, for my soul, </a:t>
            </a:r>
          </a:p>
          <a:p>
            <a:r>
              <a:rPr lang="en-US" dirty="0"/>
              <a:t>To bear the dreadful curse for my soul.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500">
        <p:fade/>
      </p:transition>
    </mc:Choice>
    <mc:Fallback>
      <p:transition spd="med" advClick="0" advTm="39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When I was sinking down, sinking down, sinking down,</a:t>
            </a:r>
          </a:p>
          <a:p>
            <a:r>
              <a:rPr lang="en-US" dirty="0"/>
              <a:t> When I was sinking down, sinking down, </a:t>
            </a:r>
          </a:p>
          <a:p>
            <a:r>
              <a:rPr lang="en-US" dirty="0"/>
              <a:t>When I was sinking down </a:t>
            </a:r>
          </a:p>
          <a:p>
            <a:r>
              <a:rPr lang="en-US" dirty="0"/>
              <a:t>Beneath God's righteous frown, </a:t>
            </a:r>
          </a:p>
          <a:p>
            <a:r>
              <a:rPr lang="en-US" dirty="0"/>
              <a:t>Christ laid aside His crown for my soul, for my soul,</a:t>
            </a:r>
          </a:p>
          <a:p>
            <a:r>
              <a:rPr lang="en-US" dirty="0"/>
              <a:t> Christ laid aside His crown for my soul.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9500">
        <p:fade/>
      </p:transition>
    </mc:Choice>
    <mc:Fallback>
      <p:transition spd="med" advTm="39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To God and to the Lamb I will sing, I will sing, </a:t>
            </a:r>
          </a:p>
          <a:p>
            <a:r>
              <a:rPr lang="en-US" dirty="0"/>
              <a:t>To God and to the Lamb, I will sing, </a:t>
            </a:r>
          </a:p>
          <a:p>
            <a:r>
              <a:rPr lang="en-US" dirty="0"/>
              <a:t>To God and to the Lamb Who is the great "I Am," </a:t>
            </a:r>
          </a:p>
          <a:p>
            <a:r>
              <a:rPr lang="en-US" dirty="0"/>
              <a:t>While millions join the theme, I will sing, I will sing,</a:t>
            </a:r>
          </a:p>
          <a:p>
            <a:r>
              <a:rPr lang="en-US" dirty="0"/>
              <a:t> While millions join the theme, I will sing.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500">
        <p:fade/>
      </p:transition>
    </mc:Choice>
    <mc:Fallback>
      <p:transition spd="med" advClick="0" advTm="39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A131-866F-5D53-7B74-3BD1B230F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C5BC3-63E0-6802-C667-CADF200C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76228-3ED8-B2E5-6DB7-57AC624E9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And when from death I'm free, I'll sing on, I'll sing on,</a:t>
            </a:r>
          </a:p>
          <a:p>
            <a:r>
              <a:rPr lang="en-US" dirty="0"/>
              <a:t> And when from death I'm free, I'll sing on, </a:t>
            </a:r>
          </a:p>
          <a:p>
            <a:r>
              <a:rPr lang="en-US" dirty="0"/>
              <a:t>And when from death I'm free, I'll sing and joyful be, </a:t>
            </a:r>
          </a:p>
          <a:p>
            <a:r>
              <a:rPr lang="en-US" dirty="0"/>
              <a:t>And thro' eternity I'll sing on, I'll sing on, </a:t>
            </a:r>
          </a:p>
          <a:p>
            <a:r>
              <a:rPr lang="en-US" dirty="0"/>
              <a:t>And thro' eternity, I'll sing on.</a:t>
            </a:r>
          </a:p>
        </p:txBody>
      </p:sp>
    </p:spTree>
    <p:extLst>
      <p:ext uri="{BB962C8B-B14F-4D97-AF65-F5344CB8AC3E}">
        <p14:creationId xmlns:p14="http://schemas.microsoft.com/office/powerpoint/2010/main" val="263229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2000">
        <p:fade/>
      </p:transition>
    </mc:Choice>
    <mc:Fallback xmlns="">
      <p:transition spd="med" advClick="0" advTm="4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What Wondrous Love is This 4x3 - Organ</Template>
  <TotalTime>4756</TotalTime>
  <Words>274</Words>
  <Application>Microsoft Office PowerPoint</Application>
  <PresentationFormat>On-screen Show (4:3)</PresentationFormat>
  <Paragraphs>34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What Wondrous Love is This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Wondrous Love is This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2026-10-06T00:33:07Z</dcterms:modified>
  <cp:category>music, hymn</cp:category>
</cp:coreProperties>
</file>