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sldIdLst>
    <p:sldId id="256" r:id="rId2"/>
    <p:sldId id="257" r:id="rId3"/>
    <p:sldId id="262" r:id="rId4"/>
    <p:sldId id="258" r:id="rId5"/>
    <p:sldId id="263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0126BA-2887-4844-84F3-4F46F503B77B}" v="10" dt="2026-10-06T00:26:51.8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modSld">
      <pc:chgData name="RONNIE NELSON" userId="e9869384eb4b37d4" providerId="LiveId" clId="{4BB06154-6202-49C3-AE11-FE9A36534DCE}" dt="2026-10-06T00:26:51.894" v="9"/>
      <pc:docMkLst>
        <pc:docMk/>
      </pc:docMkLst>
      <pc:sldChg chg="addSp modSp modAnim">
        <pc:chgData name="RONNIE NELSON" userId="e9869384eb4b37d4" providerId="LiveId" clId="{4BB06154-6202-49C3-AE11-FE9A36534DCE}" dt="2026-10-06T00:24:09.687" v="7"/>
        <pc:sldMkLst>
          <pc:docMk/>
          <pc:sldMk cId="3717862308" sldId="256"/>
        </pc:sldMkLst>
        <pc:picChg chg="add mod">
          <ac:chgData name="RONNIE NELSON" userId="e9869384eb4b37d4" providerId="LiveId" clId="{4BB06154-6202-49C3-AE11-FE9A36534DCE}" dt="2026-10-06T00:19:20.894" v="0"/>
          <ac:picMkLst>
            <pc:docMk/>
            <pc:sldMk cId="3717862308" sldId="256"/>
            <ac:picMk id="6" creationId="{46656B37-8E63-E287-8970-268AA6C3D7A8}"/>
          </ac:picMkLst>
        </pc:picChg>
        <pc:picChg chg="add mod">
          <ac:chgData name="RONNIE NELSON" userId="e9869384eb4b37d4" providerId="LiveId" clId="{4BB06154-6202-49C3-AE11-FE9A36534DCE}" dt="2026-10-06T00:24:02.452" v="4"/>
          <ac:picMkLst>
            <pc:docMk/>
            <pc:sldMk cId="3717862308" sldId="256"/>
            <ac:picMk id="7" creationId="{B57861BB-70A0-C1FC-A664-5178F3E9F044}"/>
          </ac:picMkLst>
        </pc:picChg>
      </pc:sldChg>
      <pc:sldChg chg="modTransition">
        <pc:chgData name="RONNIE NELSON" userId="e9869384eb4b37d4" providerId="LiveId" clId="{4BB06154-6202-49C3-AE11-FE9A36534DCE}" dt="2026-10-06T00:26:51.894" v="9"/>
        <pc:sldMkLst>
          <pc:docMk/>
          <pc:sldMk cId="1023915166" sldId="257"/>
        </pc:sldMkLst>
      </pc:sldChg>
      <pc:sldChg chg="modTransition">
        <pc:chgData name="RONNIE NELSON" userId="e9869384eb4b37d4" providerId="LiveId" clId="{4BB06154-6202-49C3-AE11-FE9A36534DCE}" dt="2026-10-06T00:26:51.894" v="9"/>
        <pc:sldMkLst>
          <pc:docMk/>
          <pc:sldMk cId="3973114123" sldId="258"/>
        </pc:sldMkLst>
      </pc:sldChg>
      <pc:sldChg chg="modTransition">
        <pc:chgData name="RONNIE NELSON" userId="e9869384eb4b37d4" providerId="LiveId" clId="{4BB06154-6202-49C3-AE11-FE9A36534DCE}" dt="2026-10-06T00:26:51.894" v="9"/>
        <pc:sldMkLst>
          <pc:docMk/>
          <pc:sldMk cId="2838892107" sldId="26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F3B5D-F5F9-96AC-916F-DC4D76A5A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EBC1D8-324E-38A1-59E1-4E9729A914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50CBD0-9FFB-39BD-86FA-C597B7F6F7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08A91-0E39-41BB-9535-EEA9BE87F3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026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45BAD3A-0709-8BF4-2BC0-9ADEDD3F35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US" dirty="0"/>
              <a:t>What Wondrous Love is This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Lyrics: Anonymous</a:t>
            </a:r>
          </a:p>
          <a:p>
            <a:r>
              <a:rPr lang="en-US" dirty="0"/>
              <a:t>Music: arr. James Christopher</a:t>
            </a:r>
            <a:r>
              <a:rPr lang="en-US"/>
              <a:t>, 1840  </a:t>
            </a:r>
            <a:endParaRPr lang="en-US" dirty="0"/>
          </a:p>
        </p:txBody>
      </p:sp>
      <p:pic>
        <p:nvPicPr>
          <p:cNvPr id="7" name="What Wondrous Love is This - Organ">
            <a:hlinkClick r:id="" action="ppaction://media"/>
            <a:extLst>
              <a:ext uri="{FF2B5EF4-FFF2-40B4-BE49-F238E27FC236}">
                <a16:creationId xmlns:a16="http://schemas.microsoft.com/office/drawing/2014/main" id="{B57861BB-70A0-C1FC-A664-5178F3E9F0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49195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5000">
        <p:fade/>
      </p:transition>
    </mc:Choice>
    <mc:Fallback>
      <p:transition spd="med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What wondrous love is this, O my soul, O my soul! </a:t>
            </a:r>
          </a:p>
          <a:p>
            <a:r>
              <a:rPr lang="en-US" dirty="0"/>
              <a:t>What wondrous love is this, O my soul! </a:t>
            </a:r>
          </a:p>
          <a:p>
            <a:r>
              <a:rPr lang="en-US" dirty="0"/>
              <a:t>What wondrous love is this! </a:t>
            </a:r>
          </a:p>
          <a:p>
            <a:r>
              <a:rPr lang="en-US" dirty="0"/>
              <a:t>That caused the Lord of bliss </a:t>
            </a:r>
          </a:p>
          <a:p>
            <a:r>
              <a:rPr lang="en-US" dirty="0"/>
              <a:t>To bear the dreadful curse for my soul, for my soul, </a:t>
            </a:r>
          </a:p>
          <a:p>
            <a:r>
              <a:rPr lang="en-US" dirty="0"/>
              <a:t>To bear the dreadful curse for my soul.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9250">
        <p:fade/>
      </p:transition>
    </mc:Choice>
    <mc:Fallback>
      <p:transition spd="med" advClick="0" advTm="3925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When I was sinking down, sinking down, sinking down,</a:t>
            </a:r>
          </a:p>
          <a:p>
            <a:r>
              <a:rPr lang="en-US" dirty="0"/>
              <a:t> When I was sinking down, sinking down, </a:t>
            </a:r>
          </a:p>
          <a:p>
            <a:r>
              <a:rPr lang="en-US" dirty="0"/>
              <a:t>When I was sinking down </a:t>
            </a:r>
          </a:p>
          <a:p>
            <a:r>
              <a:rPr lang="en-US" dirty="0"/>
              <a:t>Beneath God's righteous frown, </a:t>
            </a:r>
          </a:p>
          <a:p>
            <a:r>
              <a:rPr lang="en-US" dirty="0"/>
              <a:t>Christ laid aside His crown for my soul, for my soul,</a:t>
            </a:r>
          </a:p>
          <a:p>
            <a:r>
              <a:rPr lang="en-US" dirty="0"/>
              <a:t> Christ laid aside His crown for my soul.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9250">
        <p:fade/>
      </p:transition>
    </mc:Choice>
    <mc:Fallback>
      <p:transition spd="med" advTm="3925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To God and to the Lamb I will sing, I will sing, </a:t>
            </a:r>
          </a:p>
          <a:p>
            <a:r>
              <a:rPr lang="en-US" dirty="0"/>
              <a:t>To God and to the Lamb, I will sing, </a:t>
            </a:r>
          </a:p>
          <a:p>
            <a:r>
              <a:rPr lang="en-US" dirty="0"/>
              <a:t>To God and to the Lamb Who is the great "I Am," </a:t>
            </a:r>
          </a:p>
          <a:p>
            <a:r>
              <a:rPr lang="en-US" dirty="0"/>
              <a:t>While millions join the theme, I will sing, I will sing,</a:t>
            </a:r>
          </a:p>
          <a:p>
            <a:r>
              <a:rPr lang="en-US" dirty="0"/>
              <a:t> While millions join the theme, I will sing.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9250">
        <p:fade/>
      </p:transition>
    </mc:Choice>
    <mc:Fallback>
      <p:transition spd="med" advClick="0" advTm="3925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FA131-866F-5D53-7B74-3BD1B230F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C5BC3-63E0-6802-C667-CADF200CD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76228-3ED8-B2E5-6DB7-57AC624E9A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And when from death I'm free, I'll sing on, I'll sing on,</a:t>
            </a:r>
          </a:p>
          <a:p>
            <a:r>
              <a:rPr lang="en-US" dirty="0"/>
              <a:t> And when from death I'm free, I'll sing on, </a:t>
            </a:r>
          </a:p>
          <a:p>
            <a:r>
              <a:rPr lang="en-US" dirty="0"/>
              <a:t>And when from death I'm free, I'll sing and joyful be, </a:t>
            </a:r>
          </a:p>
          <a:p>
            <a:r>
              <a:rPr lang="en-US" dirty="0"/>
              <a:t>And thro' eternity I'll sing on, I'll sing on, </a:t>
            </a:r>
          </a:p>
          <a:p>
            <a:r>
              <a:rPr lang="en-US" dirty="0"/>
              <a:t>And thro' eternity, I'll sing on.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632298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2000">
        <p:fade/>
      </p:transition>
    </mc:Choice>
    <mc:Fallback>
      <p:transition spd="med" advClick="0" advTm="42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Thine is the Glory 4x3 - Organ</Template>
  <TotalTime>4766</TotalTime>
  <Words>274</Words>
  <Application>Microsoft Office PowerPoint</Application>
  <PresentationFormat>Widescreen</PresentationFormat>
  <Paragraphs>34</Paragraphs>
  <Slides>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What Wondrous Love is This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Wondrous Love is This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2026-10-06T00:30:09Z</dcterms:modified>
  <cp:category>music, hymn</cp:category>
</cp:coreProperties>
</file>