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5A13A-6FEC-4530-8357-9F0B02D7DA74}" v="29" dt="2026-10-06T00:33:22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addSld delSld modSld">
      <pc:chgData name="RONNIE NELSON" userId="e9869384eb4b37d4" providerId="LiveId" clId="{4BB06154-6202-49C3-AE11-FE9A36534DCE}" dt="2026-10-06T00:33:29.276" v="23" actId="20577"/>
      <pc:docMkLst>
        <pc:docMk/>
      </pc:docMkLst>
      <pc:sldChg chg="addSp modSp mod modTransition modAnim">
        <pc:chgData name="RONNIE NELSON" userId="e9869384eb4b37d4" providerId="LiveId" clId="{4BB06154-6202-49C3-AE11-FE9A36534DCE}" dt="2026-10-06T00:33:29.276" v="23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6T00:33:29.276" v="23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06T00:14:10.644" v="11"/>
          <ac:picMkLst>
            <pc:docMk/>
            <pc:sldMk cId="3717862308" sldId="256"/>
            <ac:picMk id="4" creationId="{4AF84C78-FF9C-A1FF-EC5D-EC6E2331DF02}"/>
          </ac:picMkLst>
        </pc:picChg>
      </pc:sldChg>
      <pc:sldChg chg="addSp modSp modTransition modAnim">
        <pc:chgData name="RONNIE NELSON" userId="e9869384eb4b37d4" providerId="LiveId" clId="{4BB06154-6202-49C3-AE11-FE9A36534DCE}" dt="2026-10-06T00:33:22.942" v="22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6T00:08:59.709" v="1"/>
          <ac:spMkLst>
            <pc:docMk/>
            <pc:sldMk cId="1023915166" sldId="257"/>
            <ac:spMk id="3" creationId="{F1F2989C-1A00-A956-9FF4-D6438220AFF4}"/>
          </ac:spMkLst>
        </pc:spChg>
        <pc:picChg chg="add mod">
          <ac:chgData name="RONNIE NELSON" userId="e9869384eb4b37d4" providerId="LiveId" clId="{4BB06154-6202-49C3-AE11-FE9A36534DCE}" dt="2026-10-06T00:14:02.257" v="10"/>
          <ac:picMkLst>
            <pc:docMk/>
            <pc:sldMk cId="1023915166" sldId="257"/>
            <ac:picMk id="4" creationId="{4AF84C78-FF9C-A1FF-EC5D-EC6E2331DF02}"/>
          </ac:picMkLst>
        </pc:picChg>
      </pc:sldChg>
      <pc:sldChg chg="modSp modTransition">
        <pc:chgData name="RONNIE NELSON" userId="e9869384eb4b37d4" providerId="LiveId" clId="{4BB06154-6202-49C3-AE11-FE9A36534DCE}" dt="2026-10-06T00:33:22.942" v="22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6T00:10:35.033" v="3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06T00:33:22.942" v="22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6T00:09:54.118" v="2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Transition">
        <pc:chgData name="RONNIE NELSON" userId="e9869384eb4b37d4" providerId="LiveId" clId="{4BB06154-6202-49C3-AE11-FE9A36534DCE}" dt="2026-10-06T00:18:25.541" v="21"/>
        <pc:sldMkLst>
          <pc:docMk/>
          <pc:sldMk cId="2632298285" sldId="263"/>
        </pc:sldMkLst>
        <pc:spChg chg="mod">
          <ac:chgData name="RONNIE NELSON" userId="e9869384eb4b37d4" providerId="LiveId" clId="{4BB06154-6202-49C3-AE11-FE9A36534DCE}" dt="2026-10-06T00:11:44.090" v="9"/>
          <ac:spMkLst>
            <pc:docMk/>
            <pc:sldMk cId="2632298285" sldId="263"/>
            <ac:spMk id="3" creationId="{3EE76228-3ED8-B2E5-6DB7-57AC624E9A9B}"/>
          </ac:spMkLst>
        </pc:spChg>
      </pc:sldChg>
      <pc:sldChg chg="add del">
        <pc:chgData name="RONNIE NELSON" userId="e9869384eb4b37d4" providerId="LiveId" clId="{4BB06154-6202-49C3-AE11-FE9A36534DCE}" dt="2026-10-06T00:11:25.240" v="6"/>
        <pc:sldMkLst>
          <pc:docMk/>
          <pc:sldMk cId="1134483269" sldId="264"/>
        </pc:sldMkLst>
      </pc:sldChg>
      <pc:sldChg chg="add del">
        <pc:chgData name="RONNIE NELSON" userId="e9869384eb4b37d4" providerId="LiveId" clId="{4BB06154-6202-49C3-AE11-FE9A36534DCE}" dt="2026-10-06T00:11:31.844" v="8"/>
        <pc:sldMkLst>
          <pc:docMk/>
          <pc:sldMk cId="2879452649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5BAD3A-0709-8BF4-2BC0-9ADEDD3F35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Wondrous Love is This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Anonymous</a:t>
            </a:r>
          </a:p>
          <a:p>
            <a:r>
              <a:rPr lang="en-US" dirty="0"/>
              <a:t>Music: arr. James Christopher</a:t>
            </a:r>
            <a:r>
              <a:rPr lang="en-US"/>
              <a:t>, 1840  </a:t>
            </a:r>
            <a:endParaRPr lang="en-US" dirty="0"/>
          </a:p>
        </p:txBody>
      </p:sp>
      <p:pic>
        <p:nvPicPr>
          <p:cNvPr id="4" name="What Wondrous Love is This-R">
            <a:hlinkClick r:id="" action="ppaction://media"/>
            <a:extLst>
              <a:ext uri="{FF2B5EF4-FFF2-40B4-BE49-F238E27FC236}">
                <a16:creationId xmlns:a16="http://schemas.microsoft.com/office/drawing/2014/main" id="{4AF84C78-FF9C-A1FF-EC5D-EC6E2331DF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7518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What wondrous love is this, O my soul, O my soul! </a:t>
            </a:r>
          </a:p>
          <a:p>
            <a:r>
              <a:rPr lang="en-US" dirty="0"/>
              <a:t>What wondrous love is this, O my soul! </a:t>
            </a:r>
          </a:p>
          <a:p>
            <a:r>
              <a:rPr lang="en-US" dirty="0"/>
              <a:t>What wondrous love is this! </a:t>
            </a:r>
          </a:p>
          <a:p>
            <a:r>
              <a:rPr lang="en-US" dirty="0"/>
              <a:t>That caused the Lord of bliss </a:t>
            </a:r>
          </a:p>
          <a:p>
            <a:r>
              <a:rPr lang="en-US" dirty="0"/>
              <a:t>To bear the dreadful curse for my soul, for my soul, </a:t>
            </a:r>
          </a:p>
          <a:p>
            <a:r>
              <a:rPr lang="en-US" dirty="0"/>
              <a:t>To bear the dreadful curse for my soul.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500">
        <p:fade/>
      </p:transition>
    </mc:Choice>
    <mc:Fallback>
      <p:transition spd="med" advClick="0" advTm="3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When I was sinking down, sinking down, sinking down,</a:t>
            </a:r>
          </a:p>
          <a:p>
            <a:r>
              <a:rPr lang="en-US" dirty="0"/>
              <a:t> When I was sinking down, sinking down, </a:t>
            </a:r>
          </a:p>
          <a:p>
            <a:r>
              <a:rPr lang="en-US" dirty="0"/>
              <a:t>When I was sinking down </a:t>
            </a:r>
          </a:p>
          <a:p>
            <a:r>
              <a:rPr lang="en-US" dirty="0"/>
              <a:t>Beneath God's righteous frown, </a:t>
            </a:r>
          </a:p>
          <a:p>
            <a:r>
              <a:rPr lang="en-US" dirty="0"/>
              <a:t>Christ laid aside His crown for my soul, for my soul,</a:t>
            </a:r>
          </a:p>
          <a:p>
            <a:r>
              <a:rPr lang="en-US" dirty="0"/>
              <a:t> Christ laid aside His crown for my soul.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500">
        <p:fade/>
      </p:transition>
    </mc:Choice>
    <mc:Fallback>
      <p:transition spd="med" advTm="39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To God and to the Lamb I will sing, I will sing, </a:t>
            </a:r>
          </a:p>
          <a:p>
            <a:r>
              <a:rPr lang="en-US" dirty="0"/>
              <a:t>To God and to the Lamb, I will sing, </a:t>
            </a:r>
          </a:p>
          <a:p>
            <a:r>
              <a:rPr lang="en-US" dirty="0"/>
              <a:t>To God and to the Lamb Who is the great "I Am," </a:t>
            </a:r>
          </a:p>
          <a:p>
            <a:r>
              <a:rPr lang="en-US" dirty="0"/>
              <a:t>While millions join the theme, I will sing, I will sing,</a:t>
            </a:r>
          </a:p>
          <a:p>
            <a:r>
              <a:rPr lang="en-US" dirty="0"/>
              <a:t> While millions join the theme, I will sing.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500">
        <p:fade/>
      </p:transition>
    </mc:Choice>
    <mc:Fallback>
      <p:transition spd="med" advClick="0" advTm="3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And when from death I'm free, I'll sing on, I'll sing on,</a:t>
            </a:r>
          </a:p>
          <a:p>
            <a:r>
              <a:rPr lang="en-US" dirty="0"/>
              <a:t> And when from death I'm free, I'll sing on, </a:t>
            </a:r>
          </a:p>
          <a:p>
            <a:r>
              <a:rPr lang="en-US" dirty="0"/>
              <a:t>And when from death I'm free, I'll sing and joyful be, </a:t>
            </a:r>
          </a:p>
          <a:p>
            <a:r>
              <a:rPr lang="en-US" dirty="0"/>
              <a:t>And thro' eternity I'll sing on, I'll sing on, </a:t>
            </a:r>
          </a:p>
          <a:p>
            <a:r>
              <a:rPr lang="en-US" dirty="0"/>
              <a:t>And thro' eternity, I'll sing on.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4755</TotalTime>
  <Words>274</Words>
  <Application>Microsoft Office PowerPoint</Application>
  <PresentationFormat>Widescreen</PresentationFormat>
  <Paragraphs>34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What Wondrous Love is This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Wondrous Love is This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2026-10-06T00:33:35Z</dcterms:modified>
  <cp:category>music, hymn</cp:category>
</cp:coreProperties>
</file>