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6"/>
  </p:notesMasterIdLst>
  <p:sldIdLst>
    <p:sldId id="256" r:id="rId2"/>
    <p:sldId id="257" r:id="rId3"/>
    <p:sldId id="262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75A556-465A-4434-8520-4FB19ACC8CC2}" v="2" dt="2026-10-02T23:16:06.77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custSel modSld modMainMaster modNotesMaster">
      <pc:chgData name="RONNIE NELSON" userId="e9869384eb4b37d4" providerId="LiveId" clId="{4BB06154-6202-49C3-AE11-FE9A36534DCE}" dt="2026-10-02T23:16:18.834" v="10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10-02T23:16:18.834" v="10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10-02T23:16:06.776" v="5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10-02T23:16:18.834" v="10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10-02T23:15:57.174" v="1" actId="6264"/>
          <ac:spMkLst>
            <pc:docMk/>
            <pc:sldMk cId="3717862308" sldId="256"/>
            <ac:spMk id="4" creationId="{CF77424B-943D-6E72-0DB6-4FF5462B2F79}"/>
          </ac:spMkLst>
        </pc:spChg>
        <pc:spChg chg="add del mod">
          <ac:chgData name="RONNIE NELSON" userId="e9869384eb4b37d4" providerId="LiveId" clId="{4BB06154-6202-49C3-AE11-FE9A36534DCE}" dt="2026-10-02T23:15:57.174" v="1" actId="6264"/>
          <ac:spMkLst>
            <pc:docMk/>
            <pc:sldMk cId="3717862308" sldId="256"/>
            <ac:spMk id="6" creationId="{D6AAACEC-4021-C5AC-6F4A-A792B99D65D0}"/>
          </ac:spMkLst>
        </pc:spChg>
        <pc:picChg chg="mod">
          <ac:chgData name="RONNIE NELSON" userId="e9869384eb4b37d4" providerId="LiveId" clId="{4BB06154-6202-49C3-AE11-FE9A36534DCE}" dt="2026-10-02T23:15:52.102" v="0"/>
          <ac:picMkLst>
            <pc:docMk/>
            <pc:sldMk cId="3717862308" sldId="256"/>
            <ac:picMk id="5" creationId="{05441AB0-759E-7D90-7424-4E483B4DCDC6}"/>
          </ac:picMkLst>
        </pc:picChg>
      </pc:sldChg>
      <pc:sldChg chg="addSp delSp modSp mod chgLayout modNotes">
        <pc:chgData name="RONNIE NELSON" userId="e9869384eb4b37d4" providerId="LiveId" clId="{4BB06154-6202-49C3-AE11-FE9A36534DCE}" dt="2026-10-02T23:16:06.881" v="6" actId="27636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10-02T23:16:06.776" v="5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10-02T23:16:06.881" v="6" actId="27636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10-02T23:15:57.174" v="1" actId="6264"/>
          <ac:spMkLst>
            <pc:docMk/>
            <pc:sldMk cId="1023915166" sldId="257"/>
            <ac:spMk id="4" creationId="{6ACED6DD-AA9D-0336-B0D7-8F7CCD308DD4}"/>
          </ac:spMkLst>
        </pc:spChg>
        <pc:spChg chg="add del mod">
          <ac:chgData name="RONNIE NELSON" userId="e9869384eb4b37d4" providerId="LiveId" clId="{4BB06154-6202-49C3-AE11-FE9A36534DCE}" dt="2026-10-02T23:15:57.174" v="1" actId="6264"/>
          <ac:spMkLst>
            <pc:docMk/>
            <pc:sldMk cId="1023915166" sldId="257"/>
            <ac:spMk id="5" creationId="{A740B074-BED5-63FE-8587-7840A207BDE7}"/>
          </ac:spMkLst>
        </pc:spChg>
      </pc:sldChg>
      <pc:sldChg chg="addSp delSp modSp mod chgLayout modNotes">
        <pc:chgData name="RONNIE NELSON" userId="e9869384eb4b37d4" providerId="LiveId" clId="{4BB06154-6202-49C3-AE11-FE9A36534DCE}" dt="2026-10-02T23:16:06.884" v="8" actId="27636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10-02T23:16:06.776" v="5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10-02T23:16:06.884" v="8" actId="27636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10-02T23:15:57.174" v="1" actId="6264"/>
          <ac:spMkLst>
            <pc:docMk/>
            <pc:sldMk cId="3973114123" sldId="258"/>
            <ac:spMk id="4" creationId="{3E25A94D-A214-7A2A-9202-66F747F8311B}"/>
          </ac:spMkLst>
        </pc:spChg>
        <pc:spChg chg="add del mod">
          <ac:chgData name="RONNIE NELSON" userId="e9869384eb4b37d4" providerId="LiveId" clId="{4BB06154-6202-49C3-AE11-FE9A36534DCE}" dt="2026-10-02T23:15:57.174" v="1" actId="6264"/>
          <ac:spMkLst>
            <pc:docMk/>
            <pc:sldMk cId="3973114123" sldId="258"/>
            <ac:spMk id="5" creationId="{3120A23D-7525-11FF-C76C-45D0935643B7}"/>
          </ac:spMkLst>
        </pc:spChg>
      </pc:sldChg>
      <pc:sldChg chg="addSp delSp modSp mod chgLayout">
        <pc:chgData name="RONNIE NELSON" userId="e9869384eb4b37d4" providerId="LiveId" clId="{4BB06154-6202-49C3-AE11-FE9A36534DCE}" dt="2026-10-02T23:16:06.883" v="7" actId="27636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10-02T23:16:06.776" v="5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10-02T23:16:06.883" v="7" actId="27636"/>
          <ac:spMkLst>
            <pc:docMk/>
            <pc:sldMk cId="2838892107" sldId="262"/>
            <ac:spMk id="3" creationId="{CD8AA68A-BBB3-69FE-A755-9BE558F0D97D}"/>
          </ac:spMkLst>
        </pc:spChg>
        <pc:spChg chg="add del mod">
          <ac:chgData name="RONNIE NELSON" userId="e9869384eb4b37d4" providerId="LiveId" clId="{4BB06154-6202-49C3-AE11-FE9A36534DCE}" dt="2026-10-02T23:15:57.174" v="1" actId="6264"/>
          <ac:spMkLst>
            <pc:docMk/>
            <pc:sldMk cId="2838892107" sldId="262"/>
            <ac:spMk id="4" creationId="{51D0066D-45E3-9611-F284-CF0150316C98}"/>
          </ac:spMkLst>
        </pc:spChg>
        <pc:spChg chg="add del mod">
          <ac:chgData name="RONNIE NELSON" userId="e9869384eb4b37d4" providerId="LiveId" clId="{4BB06154-6202-49C3-AE11-FE9A36534DCE}" dt="2026-10-02T23:15:57.174" v="1" actId="6264"/>
          <ac:spMkLst>
            <pc:docMk/>
            <pc:sldMk cId="2838892107" sldId="262"/>
            <ac:spMk id="5" creationId="{76918005-5E1B-1425-03EE-1D93CFE5818E}"/>
          </ac:spMkLst>
        </pc:spChg>
      </pc:sldChg>
      <pc:sldMasterChg chg="modSp modSldLayout">
        <pc:chgData name="RONNIE NELSON" userId="e9869384eb4b37d4" providerId="LiveId" clId="{4BB06154-6202-49C3-AE11-FE9A36534DCE}" dt="2026-10-02T23:15:52.102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10-02T23:15:52.102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10-02T23:15:52.102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10-02T23:15:52.102" v="0"/>
          <ac:picMkLst>
            <pc:docMk/>
            <pc:sldMasterMk cId="1050875626" sldId="2147483732"/>
            <ac:picMk id="5" creationId="{BA627AE1-F525-A143-40AC-19B4E1BA6F68}"/>
          </ac:picMkLst>
        </pc:picChg>
        <pc:sldLayoutChg chg="modSp">
          <pc:chgData name="RONNIE NELSON" userId="e9869384eb4b37d4" providerId="LiveId" clId="{4BB06154-6202-49C3-AE11-FE9A36534DCE}" dt="2026-10-02T23:15:52.102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23:15:52.102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23:15:52.102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23:15:52.102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23:15:52.102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23:15:52.102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23:15:52.102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23:15:52.102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23:15:52.102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23:15:52.102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10-02T23:15:52.102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10-02T23:15:52.102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10-02T23:15:52.102" v="0"/>
        <pc:sldMasterMkLst>
          <pc:docMk/>
          <pc:sldMasterMk cId="1463181660" sldId="2147483744"/>
        </pc:sldMasterMkLst>
        <pc:picChg chg="add">
          <ac:chgData name="RONNIE NELSON" userId="e9869384eb4b37d4" providerId="LiveId" clId="{4BB06154-6202-49C3-AE11-FE9A36534DCE}" dt="2026-10-02T23:15:52.102" v="0"/>
          <ac:picMkLst>
            <pc:docMk/>
            <pc:sldMasterMk cId="1463181660" sldId="2147483744"/>
            <ac:picMk id="7" creationId="{7FC5F8FC-3BD8-6692-7958-B0FABB13177A}"/>
          </ac:picMkLst>
        </pc:picChg>
      </pc:sldMasterChg>
      <pc:sldMasterChg chg="addSp delSp mod">
        <pc:chgData name="RONNIE NELSON" userId="e9869384eb4b37d4" providerId="LiveId" clId="{4BB06154-6202-49C3-AE11-FE9A36534DCE}" dt="2026-10-02T23:16:12.077" v="9" actId="478"/>
        <pc:sldMasterMkLst>
          <pc:docMk/>
          <pc:sldMasterMk cId="1336840208" sldId="2147483756"/>
        </pc:sldMasterMkLst>
        <pc:picChg chg="add del">
          <ac:chgData name="RONNIE NELSON" userId="e9869384eb4b37d4" providerId="LiveId" clId="{4BB06154-6202-49C3-AE11-FE9A36534DCE}" dt="2026-10-02T23:16:12.077" v="9" actId="478"/>
          <ac:picMkLst>
            <pc:docMk/>
            <pc:sldMasterMk cId="1336840208" sldId="2147483756"/>
            <ac:picMk id="4" creationId="{334960BE-E3D2-84E2-9A17-820C55D594A8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6173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0800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9365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750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64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6337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182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198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667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500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7292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A627AE1-F525-A143-40AC-19B4E1BA6F68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193" r="12193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84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What Child is This?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Lyrics: William C. Dix, 1865</a:t>
            </a:r>
          </a:p>
          <a:p>
            <a:r>
              <a:rPr lang="en-US" dirty="0"/>
              <a:t>Music: “GREENSLEEVES,” Traditional English Melody, </a:t>
            </a:r>
            <a:r>
              <a:rPr lang="en-US"/>
              <a:t>16th Century  </a:t>
            </a:r>
            <a:endParaRPr lang="en-US" dirty="0"/>
          </a:p>
        </p:txBody>
      </p:sp>
      <p:pic>
        <p:nvPicPr>
          <p:cNvPr id="5" name="What Child is This">
            <a:hlinkClick r:id="" action="ppaction://media"/>
            <a:extLst>
              <a:ext uri="{FF2B5EF4-FFF2-40B4-BE49-F238E27FC236}">
                <a16:creationId xmlns:a16="http://schemas.microsoft.com/office/drawing/2014/main" id="{05441AB0-759E-7D90-7424-4E483B4DCDC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663957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8300">
        <p:fade/>
      </p:transition>
    </mc:Choice>
    <mc:Fallback xmlns="">
      <p:transition spd="med" advClick="0" advTm="8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What Child is this who, laid to rest </a:t>
            </a:r>
          </a:p>
          <a:p>
            <a:r>
              <a:rPr lang="en-US" dirty="0"/>
              <a:t>On Mary’s lap is sleeping? </a:t>
            </a:r>
          </a:p>
          <a:p>
            <a:r>
              <a:rPr lang="en-US" dirty="0"/>
              <a:t>Whom angels greet with anthems sweet, </a:t>
            </a:r>
          </a:p>
          <a:p>
            <a:r>
              <a:rPr lang="en-US" dirty="0"/>
              <a:t>While shepherds watch are keeping?</a:t>
            </a:r>
          </a:p>
          <a:p>
            <a:endParaRPr lang="en-US" dirty="0"/>
          </a:p>
          <a:p>
            <a:r>
              <a:rPr lang="en-US" dirty="0"/>
              <a:t>This, this is Christ the King, </a:t>
            </a:r>
          </a:p>
          <a:p>
            <a:r>
              <a:rPr lang="en-US" dirty="0"/>
              <a:t>Whom shepherds guard and angels sing; </a:t>
            </a:r>
          </a:p>
          <a:p>
            <a:r>
              <a:rPr lang="en-US" dirty="0"/>
              <a:t>Haste, haste, to bring Him laud, </a:t>
            </a:r>
          </a:p>
          <a:p>
            <a:r>
              <a:rPr lang="en-US" dirty="0"/>
              <a:t>The Babe, the Son of Mary.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6300">
        <p:fade/>
      </p:transition>
    </mc:Choice>
    <mc:Fallback xmlns="">
      <p:transition spd="med" advClick="0" advTm="363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Why lies He in such mean estate, </a:t>
            </a:r>
          </a:p>
          <a:p>
            <a:r>
              <a:rPr lang="en-US" dirty="0"/>
              <a:t>Where ox and ass are feeding? </a:t>
            </a:r>
          </a:p>
          <a:p>
            <a:r>
              <a:rPr lang="en-US" dirty="0"/>
              <a:t>Good Christian, fear, for sinners here </a:t>
            </a:r>
          </a:p>
          <a:p>
            <a:r>
              <a:rPr lang="en-US" dirty="0"/>
              <a:t>The silent Word is pleading.</a:t>
            </a:r>
          </a:p>
          <a:p>
            <a:r>
              <a:rPr lang="en-US" dirty="0"/>
              <a:t> </a:t>
            </a:r>
          </a:p>
          <a:p>
            <a:r>
              <a:rPr lang="en-US" dirty="0"/>
              <a:t>This, this is Christ the King, </a:t>
            </a:r>
          </a:p>
          <a:p>
            <a:r>
              <a:rPr lang="en-US" dirty="0"/>
              <a:t>Whom shepherds guard and angels sing; </a:t>
            </a:r>
          </a:p>
          <a:p>
            <a:r>
              <a:rPr lang="en-US" dirty="0"/>
              <a:t>Haste, haste, to bring Him laud, </a:t>
            </a:r>
          </a:p>
          <a:p>
            <a:r>
              <a:rPr lang="en-US" dirty="0"/>
              <a:t>The Babe, the Son of Mary.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36300">
        <p:fade/>
      </p:transition>
    </mc:Choice>
    <mc:Fallback xmlns="">
      <p:transition spd="med" advTm="363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So, bring Him incense, gold, and myrrh, </a:t>
            </a:r>
          </a:p>
          <a:p>
            <a:r>
              <a:rPr lang="en-US" dirty="0"/>
              <a:t>Come peasant, king to own Him; </a:t>
            </a:r>
          </a:p>
          <a:p>
            <a:r>
              <a:rPr lang="en-US" dirty="0"/>
              <a:t>The King of kings salvation brings, </a:t>
            </a:r>
          </a:p>
          <a:p>
            <a:r>
              <a:rPr lang="en-US" dirty="0"/>
              <a:t>Let loving hearts enthrone Him.</a:t>
            </a:r>
          </a:p>
          <a:p>
            <a:endParaRPr lang="en-US" dirty="0"/>
          </a:p>
          <a:p>
            <a:r>
              <a:rPr lang="en-US" dirty="0"/>
              <a:t>This, this is Christ the King, </a:t>
            </a:r>
          </a:p>
          <a:p>
            <a:r>
              <a:rPr lang="en-US" dirty="0"/>
              <a:t>Whom shepherds guard and angels sing; </a:t>
            </a:r>
          </a:p>
          <a:p>
            <a:r>
              <a:rPr lang="en-US" dirty="0"/>
              <a:t>Haste, haste, to bring Him laud, </a:t>
            </a:r>
          </a:p>
          <a:p>
            <a:r>
              <a:rPr lang="en-US" dirty="0"/>
              <a:t>The Babe, the Son of Mary.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39000">
        <p:fade/>
      </p:transition>
    </mc:Choice>
    <mc:Fallback xmlns="">
      <p:transition spd="med" advClick="0" advTm="39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What Child is This 4x3 - Organ</Template>
  <TotalTime>4743</TotalTime>
  <Words>227</Words>
  <Application>Microsoft Office PowerPoint</Application>
  <PresentationFormat>On-screen Show (4:3)</PresentationFormat>
  <Paragraphs>37</Paragraphs>
  <Slides>4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Aptos</vt:lpstr>
      <vt:lpstr>Arial</vt:lpstr>
      <vt:lpstr>Another Year is Dawning - Organ</vt:lpstr>
      <vt:lpstr>What Child is This?</vt:lpstr>
      <vt:lpstr>Verse 1</vt:lpstr>
      <vt:lpstr>Verse 2</vt:lpstr>
      <vt:lpstr>Verse 3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Child is This?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241</cp:revision>
  <dcterms:created xsi:type="dcterms:W3CDTF">2025-12-17T00:34:02Z</dcterms:created>
  <dcterms:modified xsi:type="dcterms:W3CDTF">2026-10-02T23:16:20Z</dcterms:modified>
  <cp:category>music, hymn</cp:category>
</cp:coreProperties>
</file>