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07322-FEA7-478F-9871-650D82FC251E}" v="4" dt="2026-10-02T23:11:29.0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10-02T23:13:50.036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10-02T23:13:50.036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2T23:13:50.036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10-02T23:11:09.539" v="0" actId="478"/>
          <ac:picMkLst>
            <pc:docMk/>
            <pc:sldMk cId="3717862308" sldId="256"/>
            <ac:picMk id="5" creationId="{05441AB0-759E-7D90-7424-4E483B4DCDC6}"/>
          </ac:picMkLst>
        </pc:picChg>
        <pc:picChg chg="add mod">
          <ac:chgData name="RONNIE NELSON" userId="e9869384eb4b37d4" providerId="LiveId" clId="{4BB06154-6202-49C3-AE11-FE9A36534DCE}" dt="2026-10-02T23:11:25.314" v="2" actId="1076"/>
          <ac:picMkLst>
            <pc:docMk/>
            <pc:sldMk cId="3717862308" sldId="256"/>
            <ac:picMk id="6" creationId="{60FE1EF1-12DF-9F8A-F451-4489959017B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627AE1-F525-A143-40AC-19B4E1BA6F6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Child is This?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William C. Dix, 1865</a:t>
            </a:r>
          </a:p>
          <a:p>
            <a:r>
              <a:rPr lang="en-US" dirty="0"/>
              <a:t>Music: “GREENSLEEVES,” Traditional English Melody, </a:t>
            </a:r>
            <a:r>
              <a:rPr lang="en-US"/>
              <a:t>16th Century  </a:t>
            </a:r>
            <a:endParaRPr lang="en-US" dirty="0"/>
          </a:p>
        </p:txBody>
      </p:sp>
      <p:pic>
        <p:nvPicPr>
          <p:cNvPr id="6" name="What Child is This - Organ">
            <a:hlinkClick r:id="" action="ppaction://media"/>
            <a:extLst>
              <a:ext uri="{FF2B5EF4-FFF2-40B4-BE49-F238E27FC236}">
                <a16:creationId xmlns:a16="http://schemas.microsoft.com/office/drawing/2014/main" id="{60FE1EF1-12DF-9F8A-F451-4489959017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7444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300">
        <p:fade/>
      </p:transition>
    </mc:Choice>
    <mc:Fallback>
      <p:transition spd="med" advClick="0" advTm="8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What Child is this who, laid to rest </a:t>
            </a:r>
          </a:p>
          <a:p>
            <a:r>
              <a:rPr lang="en-US" dirty="0"/>
              <a:t>On Mary’s lap is sleeping? </a:t>
            </a:r>
          </a:p>
          <a:p>
            <a:r>
              <a:rPr lang="en-US" dirty="0"/>
              <a:t>Whom angels greet with anthems sweet, </a:t>
            </a:r>
          </a:p>
          <a:p>
            <a:r>
              <a:rPr lang="en-US" dirty="0"/>
              <a:t>While shepherds watch are keeping?</a:t>
            </a:r>
          </a:p>
          <a:p>
            <a:endParaRPr lang="en-US" dirty="0"/>
          </a:p>
          <a:p>
            <a:r>
              <a:rPr lang="en-US" i="1" dirty="0"/>
              <a:t>This, this is Christ the King, </a:t>
            </a:r>
          </a:p>
          <a:p>
            <a:r>
              <a:rPr lang="en-US" i="1" dirty="0"/>
              <a:t>Whom shepherds guard and angels sing; </a:t>
            </a:r>
          </a:p>
          <a:p>
            <a:r>
              <a:rPr lang="en-US" i="1" dirty="0"/>
              <a:t>Haste, haste, to bring Him laud, </a:t>
            </a:r>
          </a:p>
          <a:p>
            <a:r>
              <a:rPr lang="en-US" i="1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300">
        <p:fade/>
      </p:transition>
    </mc:Choice>
    <mc:Fallback>
      <p:transition spd="med" advClick="0" advTm="363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Why lies He in such mean estate, </a:t>
            </a:r>
          </a:p>
          <a:p>
            <a:r>
              <a:rPr lang="en-US" dirty="0"/>
              <a:t>Where ox and ass are feeding? </a:t>
            </a:r>
          </a:p>
          <a:p>
            <a:r>
              <a:rPr lang="en-US" dirty="0"/>
              <a:t>Good Christian, fear, for sinners here </a:t>
            </a:r>
          </a:p>
          <a:p>
            <a:r>
              <a:rPr lang="en-US" dirty="0"/>
              <a:t>The silent Word is pleading.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This, this is Christ the King, </a:t>
            </a:r>
          </a:p>
          <a:p>
            <a:r>
              <a:rPr lang="en-US" i="1" dirty="0"/>
              <a:t>Whom shepherds guard and angels sing; </a:t>
            </a:r>
          </a:p>
          <a:p>
            <a:r>
              <a:rPr lang="en-US" i="1" dirty="0"/>
              <a:t>Haste, haste, to bring Him laud, </a:t>
            </a:r>
          </a:p>
          <a:p>
            <a:r>
              <a:rPr lang="en-US" i="1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6300">
        <p:fade/>
      </p:transition>
    </mc:Choice>
    <mc:Fallback>
      <p:transition spd="med" advTm="363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So, bring Him incense, gold, and myrrh, </a:t>
            </a:r>
          </a:p>
          <a:p>
            <a:r>
              <a:rPr lang="en-US" dirty="0"/>
              <a:t>Come peasant, king to own Him; </a:t>
            </a:r>
          </a:p>
          <a:p>
            <a:r>
              <a:rPr lang="en-US" dirty="0"/>
              <a:t>The King of kings salvation brings, </a:t>
            </a:r>
          </a:p>
          <a:p>
            <a:r>
              <a:rPr lang="en-US" dirty="0"/>
              <a:t>Let loving hearts enthrone Him.</a:t>
            </a:r>
          </a:p>
          <a:p>
            <a:endParaRPr lang="en-US" i="1" dirty="0"/>
          </a:p>
          <a:p>
            <a:r>
              <a:rPr lang="en-US" i="1" dirty="0"/>
              <a:t>This, this is Christ the King, </a:t>
            </a:r>
          </a:p>
          <a:p>
            <a:r>
              <a:rPr lang="en-US" i="1" dirty="0"/>
              <a:t>Whom shepherds guard and angels sing; </a:t>
            </a:r>
          </a:p>
          <a:p>
            <a:r>
              <a:rPr lang="en-US" i="1" dirty="0"/>
              <a:t>Haste, haste, to bring Him laud, </a:t>
            </a:r>
          </a:p>
          <a:p>
            <a:r>
              <a:rPr lang="en-US" i="1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000">
        <p:fade/>
      </p:transition>
    </mc:Choice>
    <mc:Fallback>
      <p:transition spd="med" advClick="0" advTm="39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4748</TotalTime>
  <Words>227</Words>
  <Application>Microsoft Office PowerPoint</Application>
  <PresentationFormat>Widescreen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What Child is This?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Child is This?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241</cp:revision>
  <dcterms:created xsi:type="dcterms:W3CDTF">2025-12-17T00:34:02Z</dcterms:created>
  <dcterms:modified xsi:type="dcterms:W3CDTF">2026-10-02T23:13:58Z</dcterms:modified>
  <cp:category>music, hymn</cp:category>
</cp:coreProperties>
</file>