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7"/>
  </p:notesMasterIdLst>
  <p:sldIdLst>
    <p:sldId id="256" r:id="rId2"/>
    <p:sldId id="257" r:id="rId3"/>
    <p:sldId id="262" r:id="rId4"/>
    <p:sldId id="258" r:id="rId5"/>
    <p:sldId id="263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F0A32B-1EBA-48EC-9430-0B9912514C4E}" v="2" dt="2026-09-30T00:53:21.6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1258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undo custSel modSld modMainMaster modNotesMaster">
      <pc:chgData name="RONNIE NELSON" userId="e9869384eb4b37d4" providerId="LiveId" clId="{4BB06154-6202-49C3-AE11-FE9A36534DCE}" dt="2026-09-30T00:54:01.752" v="10" actId="20577"/>
      <pc:docMkLst>
        <pc:docMk/>
      </pc:docMkLst>
      <pc:sldChg chg="addSp delSp modSp mod chgLayout modNotes">
        <pc:chgData name="RONNIE NELSON" userId="e9869384eb4b37d4" providerId="LiveId" clId="{4BB06154-6202-49C3-AE11-FE9A36534DCE}" dt="2026-09-30T00:54:01.752" v="10" actId="20577"/>
        <pc:sldMkLst>
          <pc:docMk/>
          <pc:sldMk cId="3717862308" sldId="256"/>
        </pc:sldMkLst>
        <pc:spChg chg="mod ord">
          <ac:chgData name="RONNIE NELSON" userId="e9869384eb4b37d4" providerId="LiveId" clId="{4BB06154-6202-49C3-AE11-FE9A36534DCE}" dt="2026-09-30T00:53:21.631" v="2"/>
          <ac:spMkLst>
            <pc:docMk/>
            <pc:sldMk cId="3717862308" sldId="256"/>
            <ac:spMk id="2" creationId="{759D7056-EEB2-C7BD-D400-700479A38C1B}"/>
          </ac:spMkLst>
        </pc:spChg>
        <pc:spChg chg="mod ord">
          <ac:chgData name="RONNIE NELSON" userId="e9869384eb4b37d4" providerId="LiveId" clId="{4BB06154-6202-49C3-AE11-FE9A36534DCE}" dt="2026-09-30T00:54:01.752" v="10" actId="20577"/>
          <ac:spMkLst>
            <pc:docMk/>
            <pc:sldMk cId="3717862308" sldId="256"/>
            <ac:spMk id="3" creationId="{F4E7F4EA-A72F-2F68-AEB2-C8B509BFB5AC}"/>
          </ac:spMkLst>
        </pc:spChg>
        <pc:spChg chg="add del mod">
          <ac:chgData name="RONNIE NELSON" userId="e9869384eb4b37d4" providerId="LiveId" clId="{4BB06154-6202-49C3-AE11-FE9A36534DCE}" dt="2026-09-30T00:53:00.870" v="1" actId="6264"/>
          <ac:spMkLst>
            <pc:docMk/>
            <pc:sldMk cId="3717862308" sldId="256"/>
            <ac:spMk id="7" creationId="{AE46C84D-BF69-DF19-B228-D71CB11C9BBE}"/>
          </ac:spMkLst>
        </pc:spChg>
        <pc:spChg chg="add del mod">
          <ac:chgData name="RONNIE NELSON" userId="e9869384eb4b37d4" providerId="LiveId" clId="{4BB06154-6202-49C3-AE11-FE9A36534DCE}" dt="2026-09-30T00:53:00.870" v="1" actId="6264"/>
          <ac:spMkLst>
            <pc:docMk/>
            <pc:sldMk cId="3717862308" sldId="256"/>
            <ac:spMk id="8" creationId="{49BD340F-2C8D-4DD3-BE13-7F9383AF3229}"/>
          </ac:spMkLst>
        </pc:spChg>
        <pc:picChg chg="mod">
          <ac:chgData name="RONNIE NELSON" userId="e9869384eb4b37d4" providerId="LiveId" clId="{4BB06154-6202-49C3-AE11-FE9A36534DCE}" dt="2026-09-30T00:52:55.111" v="0"/>
          <ac:picMkLst>
            <pc:docMk/>
            <pc:sldMk cId="3717862308" sldId="256"/>
            <ac:picMk id="6" creationId="{26873765-441C-DFA0-FEFC-5FE9159BDE80}"/>
          </ac:picMkLst>
        </pc:picChg>
      </pc:sldChg>
      <pc:sldChg chg="addSp delSp modSp mod chgLayout modNotes">
        <pc:chgData name="RONNIE NELSON" userId="e9869384eb4b37d4" providerId="LiveId" clId="{4BB06154-6202-49C3-AE11-FE9A36534DCE}" dt="2026-09-30T00:53:21.631" v="2"/>
        <pc:sldMkLst>
          <pc:docMk/>
          <pc:sldMk cId="1023915166" sldId="257"/>
        </pc:sldMkLst>
        <pc:spChg chg="mod ord">
          <ac:chgData name="RONNIE NELSON" userId="e9869384eb4b37d4" providerId="LiveId" clId="{4BB06154-6202-49C3-AE11-FE9A36534DCE}" dt="2026-09-30T00:53:21.631" v="2"/>
          <ac:spMkLst>
            <pc:docMk/>
            <pc:sldMk cId="1023915166" sldId="257"/>
            <ac:spMk id="2" creationId="{3B81346A-84BA-D226-0F11-0C04CE54888F}"/>
          </ac:spMkLst>
        </pc:spChg>
        <pc:spChg chg="mod ord">
          <ac:chgData name="RONNIE NELSON" userId="e9869384eb4b37d4" providerId="LiveId" clId="{4BB06154-6202-49C3-AE11-FE9A36534DCE}" dt="2026-09-30T00:53:21.631" v="2"/>
          <ac:spMkLst>
            <pc:docMk/>
            <pc:sldMk cId="1023915166" sldId="257"/>
            <ac:spMk id="3" creationId="{F1F2989C-1A00-A956-9FF4-D6438220AFF4}"/>
          </ac:spMkLst>
        </pc:spChg>
        <pc:spChg chg="add del mod">
          <ac:chgData name="RONNIE NELSON" userId="e9869384eb4b37d4" providerId="LiveId" clId="{4BB06154-6202-49C3-AE11-FE9A36534DCE}" dt="2026-09-30T00:53:00.870" v="1" actId="6264"/>
          <ac:spMkLst>
            <pc:docMk/>
            <pc:sldMk cId="1023915166" sldId="257"/>
            <ac:spMk id="4" creationId="{F5AED0E1-0238-3EA2-C360-63CD7A34E310}"/>
          </ac:spMkLst>
        </pc:spChg>
        <pc:spChg chg="add del mod">
          <ac:chgData name="RONNIE NELSON" userId="e9869384eb4b37d4" providerId="LiveId" clId="{4BB06154-6202-49C3-AE11-FE9A36534DCE}" dt="2026-09-30T00:53:00.870" v="1" actId="6264"/>
          <ac:spMkLst>
            <pc:docMk/>
            <pc:sldMk cId="1023915166" sldId="257"/>
            <ac:spMk id="5" creationId="{2184DDEA-9B57-FD03-81EE-CF7CB00ECFF6}"/>
          </ac:spMkLst>
        </pc:spChg>
      </pc:sldChg>
      <pc:sldChg chg="addSp delSp modSp mod chgLayout modNotes">
        <pc:chgData name="RONNIE NELSON" userId="e9869384eb4b37d4" providerId="LiveId" clId="{4BB06154-6202-49C3-AE11-FE9A36534DCE}" dt="2026-09-30T00:53:21.631" v="2"/>
        <pc:sldMkLst>
          <pc:docMk/>
          <pc:sldMk cId="3973114123" sldId="258"/>
        </pc:sldMkLst>
        <pc:spChg chg="mod ord">
          <ac:chgData name="RONNIE NELSON" userId="e9869384eb4b37d4" providerId="LiveId" clId="{4BB06154-6202-49C3-AE11-FE9A36534DCE}" dt="2026-09-30T00:53:21.631" v="2"/>
          <ac:spMkLst>
            <pc:docMk/>
            <pc:sldMk cId="3973114123" sldId="258"/>
            <ac:spMk id="2" creationId="{AB22F4D5-348A-23BF-4367-ED03E3B2E181}"/>
          </ac:spMkLst>
        </pc:spChg>
        <pc:spChg chg="mod ord">
          <ac:chgData name="RONNIE NELSON" userId="e9869384eb4b37d4" providerId="LiveId" clId="{4BB06154-6202-49C3-AE11-FE9A36534DCE}" dt="2026-09-30T00:53:21.631" v="2"/>
          <ac:spMkLst>
            <pc:docMk/>
            <pc:sldMk cId="3973114123" sldId="258"/>
            <ac:spMk id="3" creationId="{79B767A4-700C-2B49-542C-8BE818F4DD17}"/>
          </ac:spMkLst>
        </pc:spChg>
        <pc:spChg chg="add del mod">
          <ac:chgData name="RONNIE NELSON" userId="e9869384eb4b37d4" providerId="LiveId" clId="{4BB06154-6202-49C3-AE11-FE9A36534DCE}" dt="2026-09-30T00:53:00.870" v="1" actId="6264"/>
          <ac:spMkLst>
            <pc:docMk/>
            <pc:sldMk cId="3973114123" sldId="258"/>
            <ac:spMk id="4" creationId="{3243DF10-2ABF-5482-3BAE-0274D2F6D545}"/>
          </ac:spMkLst>
        </pc:spChg>
        <pc:spChg chg="add del mod">
          <ac:chgData name="RONNIE NELSON" userId="e9869384eb4b37d4" providerId="LiveId" clId="{4BB06154-6202-49C3-AE11-FE9A36534DCE}" dt="2026-09-30T00:53:00.870" v="1" actId="6264"/>
          <ac:spMkLst>
            <pc:docMk/>
            <pc:sldMk cId="3973114123" sldId="258"/>
            <ac:spMk id="5" creationId="{C97A8FED-23EC-D78F-3460-BACADC72CBCE}"/>
          </ac:spMkLst>
        </pc:spChg>
      </pc:sldChg>
      <pc:sldChg chg="addSp delSp modSp mod chgLayout">
        <pc:chgData name="RONNIE NELSON" userId="e9869384eb4b37d4" providerId="LiveId" clId="{4BB06154-6202-49C3-AE11-FE9A36534DCE}" dt="2026-09-30T00:53:21.631" v="2"/>
        <pc:sldMkLst>
          <pc:docMk/>
          <pc:sldMk cId="2838892107" sldId="262"/>
        </pc:sldMkLst>
        <pc:spChg chg="mod ord">
          <ac:chgData name="RONNIE NELSON" userId="e9869384eb4b37d4" providerId="LiveId" clId="{4BB06154-6202-49C3-AE11-FE9A36534DCE}" dt="2026-09-30T00:53:21.631" v="2"/>
          <ac:spMkLst>
            <pc:docMk/>
            <pc:sldMk cId="2838892107" sldId="262"/>
            <ac:spMk id="2" creationId="{1432AFA0-742A-901D-4A19-AA0CC68CD034}"/>
          </ac:spMkLst>
        </pc:spChg>
        <pc:spChg chg="mod ord">
          <ac:chgData name="RONNIE NELSON" userId="e9869384eb4b37d4" providerId="LiveId" clId="{4BB06154-6202-49C3-AE11-FE9A36534DCE}" dt="2026-09-30T00:53:21.631" v="2"/>
          <ac:spMkLst>
            <pc:docMk/>
            <pc:sldMk cId="2838892107" sldId="262"/>
            <ac:spMk id="3" creationId="{CD8AA68A-BBB3-69FE-A755-9BE558F0D97D}"/>
          </ac:spMkLst>
        </pc:spChg>
        <pc:spChg chg="add del mod">
          <ac:chgData name="RONNIE NELSON" userId="e9869384eb4b37d4" providerId="LiveId" clId="{4BB06154-6202-49C3-AE11-FE9A36534DCE}" dt="2026-09-30T00:53:00.870" v="1" actId="6264"/>
          <ac:spMkLst>
            <pc:docMk/>
            <pc:sldMk cId="2838892107" sldId="262"/>
            <ac:spMk id="4" creationId="{F456D2D5-8BFE-8596-E936-D855672F27DB}"/>
          </ac:spMkLst>
        </pc:spChg>
        <pc:spChg chg="add del mod">
          <ac:chgData name="RONNIE NELSON" userId="e9869384eb4b37d4" providerId="LiveId" clId="{4BB06154-6202-49C3-AE11-FE9A36534DCE}" dt="2026-09-30T00:53:00.870" v="1" actId="6264"/>
          <ac:spMkLst>
            <pc:docMk/>
            <pc:sldMk cId="2838892107" sldId="262"/>
            <ac:spMk id="5" creationId="{04B81BD5-9A81-A0E6-A10F-6F139743C5CC}"/>
          </ac:spMkLst>
        </pc:spChg>
      </pc:sldChg>
      <pc:sldChg chg="addSp delSp modSp mod chgLayout modNotes">
        <pc:chgData name="RONNIE NELSON" userId="e9869384eb4b37d4" providerId="LiveId" clId="{4BB06154-6202-49C3-AE11-FE9A36534DCE}" dt="2026-09-30T00:53:21.631" v="2"/>
        <pc:sldMkLst>
          <pc:docMk/>
          <pc:sldMk cId="3885574438" sldId="263"/>
        </pc:sldMkLst>
        <pc:spChg chg="mod ord">
          <ac:chgData name="RONNIE NELSON" userId="e9869384eb4b37d4" providerId="LiveId" clId="{4BB06154-6202-49C3-AE11-FE9A36534DCE}" dt="2026-09-30T00:53:21.631" v="2"/>
          <ac:spMkLst>
            <pc:docMk/>
            <pc:sldMk cId="3885574438" sldId="263"/>
            <ac:spMk id="2" creationId="{D818ED94-5838-C1B8-CCA0-138F1C73D291}"/>
          </ac:spMkLst>
        </pc:spChg>
        <pc:spChg chg="mod ord">
          <ac:chgData name="RONNIE NELSON" userId="e9869384eb4b37d4" providerId="LiveId" clId="{4BB06154-6202-49C3-AE11-FE9A36534DCE}" dt="2026-09-30T00:53:21.631" v="2"/>
          <ac:spMkLst>
            <pc:docMk/>
            <pc:sldMk cId="3885574438" sldId="263"/>
            <ac:spMk id="3" creationId="{D995041B-DB05-4635-3AEF-3A15092009C2}"/>
          </ac:spMkLst>
        </pc:spChg>
        <pc:spChg chg="add del mod">
          <ac:chgData name="RONNIE NELSON" userId="e9869384eb4b37d4" providerId="LiveId" clId="{4BB06154-6202-49C3-AE11-FE9A36534DCE}" dt="2026-09-30T00:53:00.870" v="1" actId="6264"/>
          <ac:spMkLst>
            <pc:docMk/>
            <pc:sldMk cId="3885574438" sldId="263"/>
            <ac:spMk id="4" creationId="{C9CD1B62-8964-F298-5C0F-0C000607191E}"/>
          </ac:spMkLst>
        </pc:spChg>
        <pc:spChg chg="add del mod">
          <ac:chgData name="RONNIE NELSON" userId="e9869384eb4b37d4" providerId="LiveId" clId="{4BB06154-6202-49C3-AE11-FE9A36534DCE}" dt="2026-09-30T00:53:00.870" v="1" actId="6264"/>
          <ac:spMkLst>
            <pc:docMk/>
            <pc:sldMk cId="3885574438" sldId="263"/>
            <ac:spMk id="5" creationId="{E904589F-63C2-BCEF-FC82-D52B2090A14E}"/>
          </ac:spMkLst>
        </pc:spChg>
      </pc:sldChg>
      <pc:sldMasterChg chg="modSp modSldLayout">
        <pc:chgData name="RONNIE NELSON" userId="e9869384eb4b37d4" providerId="LiveId" clId="{4BB06154-6202-49C3-AE11-FE9A36534DCE}" dt="2026-09-30T00:52:55.111" v="0"/>
        <pc:sldMasterMkLst>
          <pc:docMk/>
          <pc:sldMasterMk cId="1050875626" sldId="2147483732"/>
        </pc:sldMasterMkLst>
        <pc:spChg chg="mod">
          <ac:chgData name="RONNIE NELSON" userId="e9869384eb4b37d4" providerId="LiveId" clId="{4BB06154-6202-49C3-AE11-FE9A36534DCE}" dt="2026-09-30T00:52:55.111" v="0"/>
          <ac:spMkLst>
            <pc:docMk/>
            <pc:sldMasterMk cId="1050875626" sldId="2147483732"/>
            <ac:spMk id="2" creationId="{00000000-0000-0000-0000-000000000000}"/>
          </ac:spMkLst>
        </pc:spChg>
        <pc:spChg chg="mod">
          <ac:chgData name="RONNIE NELSON" userId="e9869384eb4b37d4" providerId="LiveId" clId="{4BB06154-6202-49C3-AE11-FE9A36534DCE}" dt="2026-09-30T00:52:55.111" v="0"/>
          <ac:spMkLst>
            <pc:docMk/>
            <pc:sldMasterMk cId="1050875626" sldId="2147483732"/>
            <ac:spMk id="3" creationId="{00000000-0000-0000-0000-000000000000}"/>
          </ac:spMkLst>
        </pc:spChg>
        <pc:picChg chg="mod">
          <ac:chgData name="RONNIE NELSON" userId="e9869384eb4b37d4" providerId="LiveId" clId="{4BB06154-6202-49C3-AE11-FE9A36534DCE}" dt="2026-09-30T00:52:55.111" v="0"/>
          <ac:picMkLst>
            <pc:docMk/>
            <pc:sldMasterMk cId="1050875626" sldId="2147483732"/>
            <ac:picMk id="8" creationId="{403CF324-F257-EA0D-E68B-824A4ECC065B}"/>
          </ac:picMkLst>
        </pc:picChg>
        <pc:sldLayoutChg chg="modSp">
          <pc:chgData name="RONNIE NELSON" userId="e9869384eb4b37d4" providerId="LiveId" clId="{4BB06154-6202-49C3-AE11-FE9A36534DCE}" dt="2026-09-30T00:52:55.111" v="0"/>
          <pc:sldLayoutMkLst>
            <pc:docMk/>
            <pc:sldMasterMk cId="1050875626" sldId="2147483732"/>
            <pc:sldLayoutMk cId="3226662453" sldId="2147483733"/>
          </pc:sldLayoutMkLst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3226662453" sldId="214748373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3226662453" sldId="214748373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3226662453" sldId="214748373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3226662453" sldId="214748373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3226662453" sldId="2147483733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30T00:52:55.111" v="0"/>
          <pc:sldLayoutMkLst>
            <pc:docMk/>
            <pc:sldMasterMk cId="1050875626" sldId="2147483732"/>
            <pc:sldLayoutMk cId="1056429758" sldId="2147483734"/>
          </pc:sldLayoutMkLst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1056429758" sldId="2147483734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1056429758" sldId="2147483734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1056429758" sldId="2147483734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30T00:52:55.111" v="0"/>
          <pc:sldLayoutMkLst>
            <pc:docMk/>
            <pc:sldMasterMk cId="1050875626" sldId="2147483732"/>
            <pc:sldLayoutMk cId="1074058109" sldId="2147483735"/>
          </pc:sldLayoutMkLst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1074058109" sldId="2147483735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1074058109" sldId="2147483735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1074058109" sldId="2147483735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1074058109" sldId="2147483735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1074058109" sldId="2147483735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30T00:52:55.111" v="0"/>
          <pc:sldLayoutMkLst>
            <pc:docMk/>
            <pc:sldMasterMk cId="1050875626" sldId="2147483732"/>
            <pc:sldLayoutMk cId="2316556592" sldId="2147483736"/>
          </pc:sldLayoutMkLst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2316556592" sldId="2147483736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2316556592" sldId="2147483736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2316556592" sldId="2147483736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2316556592" sldId="2147483736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2316556592" sldId="2147483736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30T00:52:55.111" v="0"/>
          <pc:sldLayoutMkLst>
            <pc:docMk/>
            <pc:sldMasterMk cId="1050875626" sldId="2147483732"/>
            <pc:sldLayoutMk cId="3440756255" sldId="2147483737"/>
          </pc:sldLayoutMkLst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3440756255" sldId="2147483737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3440756255" sldId="2147483737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3440756255" sldId="2147483737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3440756255" sldId="2147483737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3440756255" sldId="2147483737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3440756255" sldId="2147483737"/>
              <ac:spMk id="7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3440756255" sldId="2147483737"/>
              <ac:spMk id="8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3440756255" sldId="2147483737"/>
              <ac:spMk id="9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30T00:52:55.111" v="0"/>
          <pc:sldLayoutMkLst>
            <pc:docMk/>
            <pc:sldMasterMk cId="1050875626" sldId="2147483732"/>
            <pc:sldLayoutMk cId="2065078158" sldId="2147483738"/>
          </pc:sldLayoutMkLst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2065078158" sldId="2147483738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2065078158" sldId="2147483738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2065078158" sldId="2147483738"/>
              <ac:spMk id="5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30T00:52:55.111" v="0"/>
          <pc:sldLayoutMkLst>
            <pc:docMk/>
            <pc:sldMasterMk cId="1050875626" sldId="2147483732"/>
            <pc:sldLayoutMk cId="4015410239" sldId="2147483739"/>
          </pc:sldLayoutMkLst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4015410239" sldId="2147483739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4015410239" sldId="2147483739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4015410239" sldId="2147483739"/>
              <ac:spMk id="4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30T00:52:55.111" v="0"/>
          <pc:sldLayoutMkLst>
            <pc:docMk/>
            <pc:sldMasterMk cId="1050875626" sldId="2147483732"/>
            <pc:sldLayoutMk cId="756368389" sldId="2147483740"/>
          </pc:sldLayoutMkLst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756368389" sldId="2147483740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756368389" sldId="2147483740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756368389" sldId="2147483740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756368389" sldId="2147483740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756368389" sldId="2147483740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756368389" sldId="2147483740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30T00:52:55.111" v="0"/>
          <pc:sldLayoutMkLst>
            <pc:docMk/>
            <pc:sldMasterMk cId="1050875626" sldId="2147483732"/>
            <pc:sldLayoutMk cId="753931363" sldId="2147483741"/>
          </pc:sldLayoutMkLst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753931363" sldId="2147483741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753931363" sldId="2147483741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753931363" sldId="2147483741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753931363" sldId="2147483741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753931363" sldId="2147483741"/>
              <ac:spMk id="6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753931363" sldId="2147483741"/>
              <ac:spMk id="7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30T00:52:55.111" v="0"/>
          <pc:sldLayoutMkLst>
            <pc:docMk/>
            <pc:sldMasterMk cId="1050875626" sldId="2147483732"/>
            <pc:sldLayoutMk cId="3630343939" sldId="2147483742"/>
          </pc:sldLayoutMkLst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3630343939" sldId="2147483742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3630343939" sldId="2147483742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3630343939" sldId="2147483742"/>
              <ac:spMk id="6" creationId="{00000000-0000-0000-0000-000000000000}"/>
            </ac:spMkLst>
          </pc:spChg>
        </pc:sldLayoutChg>
        <pc:sldLayoutChg chg="modSp">
          <pc:chgData name="RONNIE NELSON" userId="e9869384eb4b37d4" providerId="LiveId" clId="{4BB06154-6202-49C3-AE11-FE9A36534DCE}" dt="2026-09-30T00:52:55.111" v="0"/>
          <pc:sldLayoutMkLst>
            <pc:docMk/>
            <pc:sldMasterMk cId="1050875626" sldId="2147483732"/>
            <pc:sldLayoutMk cId="3665693052" sldId="2147483743"/>
          </pc:sldLayoutMkLst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3665693052" sldId="2147483743"/>
              <ac:spMk id="2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3665693052" sldId="2147483743"/>
              <ac:spMk id="3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3665693052" sldId="2147483743"/>
              <ac:spMk id="4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3665693052" sldId="2147483743"/>
              <ac:spMk id="5" creationId="{00000000-0000-0000-0000-000000000000}"/>
            </ac:spMkLst>
          </pc:spChg>
          <pc:spChg chg="mod">
            <ac:chgData name="RONNIE NELSON" userId="e9869384eb4b37d4" providerId="LiveId" clId="{4BB06154-6202-49C3-AE11-FE9A36534DCE}" dt="2026-09-30T00:52:55.111" v="0"/>
            <ac:spMkLst>
              <pc:docMk/>
              <pc:sldMasterMk cId="1050875626" sldId="2147483732"/>
              <pc:sldLayoutMk cId="3665693052" sldId="2147483743"/>
              <ac:spMk id="6" creationId="{00000000-0000-0000-0000-000000000000}"/>
            </ac:spMkLst>
          </pc:spChg>
        </pc:sldLayoutChg>
      </pc:sldMasterChg>
      <pc:sldMasterChg chg="addSp">
        <pc:chgData name="RONNIE NELSON" userId="e9869384eb4b37d4" providerId="LiveId" clId="{4BB06154-6202-49C3-AE11-FE9A36534DCE}" dt="2026-09-30T00:52:55.111" v="0"/>
        <pc:sldMasterMkLst>
          <pc:docMk/>
          <pc:sldMasterMk cId="1894627700" sldId="2147483744"/>
        </pc:sldMasterMkLst>
        <pc:picChg chg="add">
          <ac:chgData name="RONNIE NELSON" userId="e9869384eb4b37d4" providerId="LiveId" clId="{4BB06154-6202-49C3-AE11-FE9A36534DCE}" dt="2026-09-30T00:52:55.111" v="0"/>
          <ac:picMkLst>
            <pc:docMk/>
            <pc:sldMasterMk cId="1894627700" sldId="2147483744"/>
            <ac:picMk id="7" creationId="{5BA14E1B-B7DD-1C4E-91C7-DAD49D57BF61}"/>
          </ac:picMkLst>
        </pc:picChg>
      </pc:sldMasterChg>
      <pc:sldMasterChg chg="addSp delSp modSp mod">
        <pc:chgData name="RONNIE NELSON" userId="e9869384eb4b37d4" providerId="LiveId" clId="{4BB06154-6202-49C3-AE11-FE9A36534DCE}" dt="2026-09-30T00:53:52.116" v="9" actId="732"/>
        <pc:sldMasterMkLst>
          <pc:docMk/>
          <pc:sldMasterMk cId="3225214818" sldId="2147483756"/>
        </pc:sldMasterMkLst>
        <pc:picChg chg="add del mod ord modCrop">
          <ac:chgData name="RONNIE NELSON" userId="e9869384eb4b37d4" providerId="LiveId" clId="{4BB06154-6202-49C3-AE11-FE9A36534DCE}" dt="2026-09-30T00:53:52.116" v="9" actId="732"/>
          <ac:picMkLst>
            <pc:docMk/>
            <pc:sldMasterMk cId="3225214818" sldId="2147483756"/>
            <ac:picMk id="4" creationId="{504A90BD-44A0-BFB0-0DAD-CBB497EA568E}"/>
          </ac:picMkLst>
        </pc:picChg>
        <pc:picChg chg="del">
          <ac:chgData name="RONNIE NELSON" userId="e9869384eb4b37d4" providerId="LiveId" clId="{4BB06154-6202-49C3-AE11-FE9A36534DCE}" dt="2026-09-30T00:53:36.353" v="6" actId="478"/>
          <ac:picMkLst>
            <pc:docMk/>
            <pc:sldMasterMk cId="3225214818" sldId="2147483756"/>
            <ac:picMk id="5" creationId="{FDF40044-5A8A-C431-E14C-761710460732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C62461-AEF4-268B-AE73-727089952F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F797DF-63CE-143E-19D6-74763C28BF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0518BF-98F1-852D-2FA6-FF3831A6C7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7BA70F-F22C-A36C-467A-FBE2B8AB51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927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740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484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53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78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1734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179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4059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51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65464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40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857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40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4436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87718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0" y="6356365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65"/>
            <a:ext cx="20574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6886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04A90BD-44A0-BFB0-0DAD-CBB497EA568E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12" r="1151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32"/>
            <a:ext cx="78867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7482"/>
            <a:ext cx="78867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52148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None/>
        <a:defRPr sz="21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3429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1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6858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1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0287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1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371600" indent="0" algn="ctr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None/>
        <a:defRPr sz="21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Were You There?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and music based on an African America Spiritual</a:t>
            </a:r>
            <a:r>
              <a:rPr lang="en-US"/>
              <a:t>, 1899</a:t>
            </a:r>
            <a:endParaRPr lang="en-US" dirty="0"/>
          </a:p>
        </p:txBody>
      </p:sp>
      <p:pic>
        <p:nvPicPr>
          <p:cNvPr id="6" name="Were You There - Organ">
            <a:hlinkClick r:id="" action="ppaction://media"/>
            <a:extLst>
              <a:ext uri="{FF2B5EF4-FFF2-40B4-BE49-F238E27FC236}">
                <a16:creationId xmlns:a16="http://schemas.microsoft.com/office/drawing/2014/main" id="{26873765-441C-DFA0-FEFC-5FE9159BDE8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327526" y="5491956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9600">
        <p:fade/>
      </p:transition>
    </mc:Choice>
    <mc:Fallback>
      <p:transition spd="med" advClick="0" advTm="96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Verse 1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Were you there when they crucified my Lord? </a:t>
            </a:r>
          </a:p>
          <a:p>
            <a:r>
              <a:rPr lang="en-US" dirty="0"/>
              <a:t>Were you there when they crucified my Lord? </a:t>
            </a:r>
          </a:p>
          <a:p>
            <a:r>
              <a:rPr lang="en-US" dirty="0"/>
              <a:t>O! Sometimes it causes me to tremble, tremble, tremble! </a:t>
            </a:r>
          </a:p>
          <a:p>
            <a:r>
              <a:rPr lang="en-US" dirty="0"/>
              <a:t>Were you there when they crucified my Lord?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0">
        <p:fade/>
      </p:transition>
    </mc:Choice>
    <mc:Fallback>
      <p:transition spd="med" advClick="0" advTm="5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Were you there when they nailed Him to the tree? </a:t>
            </a:r>
          </a:p>
          <a:p>
            <a:r>
              <a:rPr lang="en-US" dirty="0"/>
              <a:t>Were you there when they nailed Him to the tree? </a:t>
            </a:r>
          </a:p>
          <a:p>
            <a:r>
              <a:rPr lang="en-US" dirty="0"/>
              <a:t>O! Sometimes it causes me to tremble, tremble, tremble! </a:t>
            </a:r>
          </a:p>
          <a:p>
            <a:r>
              <a:rPr lang="en-US" dirty="0"/>
              <a:t>Were you there when they nailed Him to the tree? </a:t>
            </a:r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50000">
        <p:fade/>
      </p:transition>
    </mc:Choice>
    <mc:Fallback>
      <p:transition spd="med" advTm="500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Were you there when they laid Him in the tomb? </a:t>
            </a:r>
          </a:p>
          <a:p>
            <a:r>
              <a:rPr lang="en-US" dirty="0"/>
              <a:t>Were you there when they laid Him in the tomb? </a:t>
            </a:r>
          </a:p>
          <a:p>
            <a:r>
              <a:rPr lang="en-US" dirty="0"/>
              <a:t>O! Sometimes it causes me to tremble, tremble, tremble! </a:t>
            </a:r>
          </a:p>
          <a:p>
            <a:r>
              <a:rPr lang="en-US" dirty="0"/>
              <a:t>Were you there when they laid Him in the tomb? </a:t>
            </a:r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0000">
        <p:fade/>
      </p:transition>
    </mc:Choice>
    <mc:Fallback>
      <p:transition spd="med" advClick="0" advTm="5000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B5DB4F-EB9A-3DF0-B273-E5021DE818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18ED94-5838-C1B8-CCA0-138F1C73D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4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95041B-DB05-4635-3AEF-3A1509200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Were you there when He rose up from the grave? </a:t>
            </a:r>
          </a:p>
          <a:p>
            <a:r>
              <a:rPr lang="en-US" dirty="0"/>
              <a:t>Were you there when He rose up from the grave? </a:t>
            </a:r>
          </a:p>
          <a:p>
            <a:r>
              <a:rPr lang="en-US" dirty="0"/>
              <a:t>O! Sometimes it causes me to tremble, tremble, tremble! </a:t>
            </a:r>
          </a:p>
          <a:p>
            <a:r>
              <a:rPr lang="en-US" dirty="0"/>
              <a:t>Were you there when He rose up from the grave?</a:t>
            </a:r>
          </a:p>
        </p:txBody>
      </p:sp>
    </p:spTree>
    <p:extLst>
      <p:ext uri="{BB962C8B-B14F-4D97-AF65-F5344CB8AC3E}">
        <p14:creationId xmlns:p14="http://schemas.microsoft.com/office/powerpoint/2010/main" val="38855744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53000">
        <p:fade/>
      </p:transition>
    </mc:Choice>
    <mc:Fallback>
      <p:transition spd="med" advClick="0" advTm="53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Were You There 16x9</Template>
  <TotalTime>4684</TotalTime>
  <Words>213</Words>
  <Application>Microsoft Office PowerPoint</Application>
  <PresentationFormat>On-screen Show (4:3)</PresentationFormat>
  <Paragraphs>27</Paragraphs>
  <Slides>5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Aptos</vt:lpstr>
      <vt:lpstr>Arial</vt:lpstr>
      <vt:lpstr>Another Year is Dawning - Organ</vt:lpstr>
      <vt:lpstr>Were You There?</vt:lpstr>
      <vt:lpstr>Verse 1</vt:lpstr>
      <vt:lpstr>Verse 2</vt:lpstr>
      <vt:lpstr>Verse 3</vt:lpstr>
      <vt:lpstr>Verse 4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Were You There?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2026-09-30T00:54:09Z</dcterms:modified>
  <cp:category>music, hymn</cp:category>
</cp:coreProperties>
</file>