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8F1CF4-DEB6-4D9E-A5E3-D2A881904E5B}" v="2" dt="2026-09-30T00:56:15.4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30T00:56:26.692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30T00:56:26.692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30T00:56:15.415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30T00:56:26.692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30T00:56:05.495" v="1" actId="6264"/>
          <ac:spMkLst>
            <pc:docMk/>
            <pc:sldMk cId="3717862308" sldId="256"/>
            <ac:spMk id="5" creationId="{6C151DE4-443D-C87D-267F-3EAC31E00110}"/>
          </ac:spMkLst>
        </pc:spChg>
        <pc:spChg chg="add del mod">
          <ac:chgData name="RONNIE NELSON" userId="e9869384eb4b37d4" providerId="LiveId" clId="{4BB06154-6202-49C3-AE11-FE9A36534DCE}" dt="2026-09-30T00:56:05.495" v="1" actId="6264"/>
          <ac:spMkLst>
            <pc:docMk/>
            <pc:sldMk cId="3717862308" sldId="256"/>
            <ac:spMk id="6" creationId="{F2EFB420-2150-CE81-E650-6734EBE92268}"/>
          </ac:spMkLst>
        </pc:spChg>
        <pc:picChg chg="mod">
          <ac:chgData name="RONNIE NELSON" userId="e9869384eb4b37d4" providerId="LiveId" clId="{4BB06154-6202-49C3-AE11-FE9A36534DCE}" dt="2026-09-30T00:56:01.148" v="0"/>
          <ac:picMkLst>
            <pc:docMk/>
            <pc:sldMk cId="3717862308" sldId="256"/>
            <ac:picMk id="4" creationId="{B6AF6F15-7938-C421-9284-338A32A1D647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30T00:56:15.415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30T00:56:15.415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30T00:56:15.415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30T00:56:05.495" v="1" actId="6264"/>
          <ac:spMkLst>
            <pc:docMk/>
            <pc:sldMk cId="1023915166" sldId="257"/>
            <ac:spMk id="4" creationId="{E4AAD493-E1FF-9A88-17DF-598CADA7D1F6}"/>
          </ac:spMkLst>
        </pc:spChg>
        <pc:spChg chg="add del mod">
          <ac:chgData name="RONNIE NELSON" userId="e9869384eb4b37d4" providerId="LiveId" clId="{4BB06154-6202-49C3-AE11-FE9A36534DCE}" dt="2026-09-30T00:56:05.495" v="1" actId="6264"/>
          <ac:spMkLst>
            <pc:docMk/>
            <pc:sldMk cId="1023915166" sldId="257"/>
            <ac:spMk id="5" creationId="{37656024-5E4E-0F2F-D087-B9D2905F2227}"/>
          </ac:spMkLst>
        </pc:spChg>
      </pc:sldChg>
      <pc:sldChg chg="addSp delSp modSp mod chgLayout modNotes">
        <pc:chgData name="RONNIE NELSON" userId="e9869384eb4b37d4" providerId="LiveId" clId="{4BB06154-6202-49C3-AE11-FE9A36534DCE}" dt="2026-09-30T00:56:15.415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30T00:56:15.415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30T00:56:15.415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30T00:56:05.495" v="1" actId="6264"/>
          <ac:spMkLst>
            <pc:docMk/>
            <pc:sldMk cId="3973114123" sldId="258"/>
            <ac:spMk id="4" creationId="{09A9271C-6134-0FB0-FD78-E804B186CF39}"/>
          </ac:spMkLst>
        </pc:spChg>
        <pc:spChg chg="add del mod">
          <ac:chgData name="RONNIE NELSON" userId="e9869384eb4b37d4" providerId="LiveId" clId="{4BB06154-6202-49C3-AE11-FE9A36534DCE}" dt="2026-09-30T00:56:05.495" v="1" actId="6264"/>
          <ac:spMkLst>
            <pc:docMk/>
            <pc:sldMk cId="3973114123" sldId="258"/>
            <ac:spMk id="5" creationId="{FA827518-D282-DAC8-7FEF-C5D9FF196BB1}"/>
          </ac:spMkLst>
        </pc:spChg>
      </pc:sldChg>
      <pc:sldChg chg="addSp delSp modSp mod chgLayout">
        <pc:chgData name="RONNIE NELSON" userId="e9869384eb4b37d4" providerId="LiveId" clId="{4BB06154-6202-49C3-AE11-FE9A36534DCE}" dt="2026-09-30T00:56:15.415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30T00:56:15.415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30T00:56:15.415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30T00:56:05.495" v="1" actId="6264"/>
          <ac:spMkLst>
            <pc:docMk/>
            <pc:sldMk cId="2838892107" sldId="262"/>
            <ac:spMk id="4" creationId="{1FC7ABEA-02FD-5EB9-E8DB-8F057432FC48}"/>
          </ac:spMkLst>
        </pc:spChg>
        <pc:spChg chg="add del mod">
          <ac:chgData name="RONNIE NELSON" userId="e9869384eb4b37d4" providerId="LiveId" clId="{4BB06154-6202-49C3-AE11-FE9A36534DCE}" dt="2026-09-30T00:56:05.495" v="1" actId="6264"/>
          <ac:spMkLst>
            <pc:docMk/>
            <pc:sldMk cId="2838892107" sldId="262"/>
            <ac:spMk id="5" creationId="{70F302E6-7ECE-F85A-E7CD-935E76B35954}"/>
          </ac:spMkLst>
        </pc:spChg>
      </pc:sldChg>
      <pc:sldChg chg="addSp delSp modSp mod chgLayout modNotes">
        <pc:chgData name="RONNIE NELSON" userId="e9869384eb4b37d4" providerId="LiveId" clId="{4BB06154-6202-49C3-AE11-FE9A36534DCE}" dt="2026-09-30T00:56:15.415" v="2"/>
        <pc:sldMkLst>
          <pc:docMk/>
          <pc:sldMk cId="3885574438" sldId="263"/>
        </pc:sldMkLst>
        <pc:spChg chg="mod ord">
          <ac:chgData name="RONNIE NELSON" userId="e9869384eb4b37d4" providerId="LiveId" clId="{4BB06154-6202-49C3-AE11-FE9A36534DCE}" dt="2026-09-30T00:56:15.415" v="2"/>
          <ac:spMkLst>
            <pc:docMk/>
            <pc:sldMk cId="3885574438" sldId="263"/>
            <ac:spMk id="2" creationId="{D818ED94-5838-C1B8-CCA0-138F1C73D291}"/>
          </ac:spMkLst>
        </pc:spChg>
        <pc:spChg chg="mod ord">
          <ac:chgData name="RONNIE NELSON" userId="e9869384eb4b37d4" providerId="LiveId" clId="{4BB06154-6202-49C3-AE11-FE9A36534DCE}" dt="2026-09-30T00:56:15.415" v="2"/>
          <ac:spMkLst>
            <pc:docMk/>
            <pc:sldMk cId="3885574438" sldId="263"/>
            <ac:spMk id="3" creationId="{D995041B-DB05-4635-3AEF-3A15092009C2}"/>
          </ac:spMkLst>
        </pc:spChg>
        <pc:spChg chg="add del mod">
          <ac:chgData name="RONNIE NELSON" userId="e9869384eb4b37d4" providerId="LiveId" clId="{4BB06154-6202-49C3-AE11-FE9A36534DCE}" dt="2026-09-30T00:56:05.495" v="1" actId="6264"/>
          <ac:spMkLst>
            <pc:docMk/>
            <pc:sldMk cId="3885574438" sldId="263"/>
            <ac:spMk id="4" creationId="{1C4B198F-FE99-C2CE-4974-A77894EC962F}"/>
          </ac:spMkLst>
        </pc:spChg>
        <pc:spChg chg="add del mod">
          <ac:chgData name="RONNIE NELSON" userId="e9869384eb4b37d4" providerId="LiveId" clId="{4BB06154-6202-49C3-AE11-FE9A36534DCE}" dt="2026-09-30T00:56:05.495" v="1" actId="6264"/>
          <ac:spMkLst>
            <pc:docMk/>
            <pc:sldMk cId="3885574438" sldId="263"/>
            <ac:spMk id="5" creationId="{20683493-2F5E-B904-1B2A-2C184767D8CD}"/>
          </ac:spMkLst>
        </pc:spChg>
      </pc:sldChg>
      <pc:sldMasterChg chg="modSp modSldLayout">
        <pc:chgData name="RONNIE NELSON" userId="e9869384eb4b37d4" providerId="LiveId" clId="{4BB06154-6202-49C3-AE11-FE9A36534DCE}" dt="2026-09-30T00:56:01.148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30T00:56:01.148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30T00:56:01.148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30T00:56:01.148" v="0"/>
          <ac:picMkLst>
            <pc:docMk/>
            <pc:sldMasterMk cId="1050875626" sldId="2147483732"/>
            <ac:picMk id="6" creationId="{B80A128B-98B1-0FF4-B5B2-1170967D8AAE}"/>
          </ac:picMkLst>
        </pc:pic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6:01.148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6:01.148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30T00:56:01.148" v="0"/>
        <pc:sldMasterMkLst>
          <pc:docMk/>
          <pc:sldMasterMk cId="3544514437" sldId="2147483744"/>
        </pc:sldMasterMkLst>
        <pc:picChg chg="add">
          <ac:chgData name="RONNIE NELSON" userId="e9869384eb4b37d4" providerId="LiveId" clId="{4BB06154-6202-49C3-AE11-FE9A36534DCE}" dt="2026-09-30T00:56:01.148" v="0"/>
          <ac:picMkLst>
            <pc:docMk/>
            <pc:sldMasterMk cId="3544514437" sldId="2147483744"/>
            <ac:picMk id="7" creationId="{3019ED67-8D09-FE0D-C5CA-779405D52C93}"/>
          </ac:picMkLst>
        </pc:picChg>
      </pc:sldMasterChg>
      <pc:sldMasterChg chg="addSp delSp mod">
        <pc:chgData name="RONNIE NELSON" userId="e9869384eb4b37d4" providerId="LiveId" clId="{4BB06154-6202-49C3-AE11-FE9A36534DCE}" dt="2026-09-30T00:56:20.803" v="3" actId="478"/>
        <pc:sldMasterMkLst>
          <pc:docMk/>
          <pc:sldMasterMk cId="3201756246" sldId="2147483756"/>
        </pc:sldMasterMkLst>
        <pc:picChg chg="add del">
          <ac:chgData name="RONNIE NELSON" userId="e9869384eb4b37d4" providerId="LiveId" clId="{4BB06154-6202-49C3-AE11-FE9A36534DCE}" dt="2026-09-30T00:56:20.803" v="3" actId="478"/>
          <ac:picMkLst>
            <pc:docMk/>
            <pc:sldMasterMk cId="3201756246" sldId="2147483756"/>
            <ac:picMk id="5" creationId="{9CBF7BA3-C4F3-89E0-68FF-60AE381B505F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62461-AEF4-268B-AE73-727089952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F797DF-63CE-143E-19D6-74763C28BF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518BF-98F1-852D-2FA6-FF3831A6C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BA70F-F22C-A36C-467A-FBE2B8AB5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27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7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20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11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39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9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8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01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57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72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705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974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4A90BD-44A0-BFB0-0DAD-CBB497EA56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2" r="115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75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1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1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1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1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Were You There?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based on an African America Spiritual</a:t>
            </a:r>
            <a:r>
              <a:rPr lang="en-US"/>
              <a:t>, 1899 </a:t>
            </a:r>
            <a:endParaRPr lang="en-US" dirty="0"/>
          </a:p>
        </p:txBody>
      </p:sp>
      <p:pic>
        <p:nvPicPr>
          <p:cNvPr id="4" name="Were You There">
            <a:hlinkClick r:id="" action="ppaction://media"/>
            <a:extLst>
              <a:ext uri="{FF2B5EF4-FFF2-40B4-BE49-F238E27FC236}">
                <a16:creationId xmlns:a16="http://schemas.microsoft.com/office/drawing/2014/main" id="{B6AF6F15-7938-C421-9284-338A32A1D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600">
        <p:fade/>
      </p:transition>
    </mc:Choice>
    <mc:Fallback xmlns="">
      <p:transition spd="med" advClick="0" advTm="9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you there when they crucified my Lord? </a:t>
            </a:r>
          </a:p>
          <a:p>
            <a:r>
              <a:rPr lang="en-US" dirty="0"/>
              <a:t>Were you there when they crucified my Lord?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they crucified my Lord?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you there when they nailed Him to the tree? </a:t>
            </a:r>
          </a:p>
          <a:p>
            <a:r>
              <a:rPr lang="en-US" dirty="0"/>
              <a:t>Were you there when they nailed Him to the tree?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they nailed Him to the tree?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0">
        <p:fade/>
      </p:transition>
    </mc:Choice>
    <mc:Fallback xmlns="">
      <p:transition spd="med" advTm="5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you there when they laid Him in the tomb? </a:t>
            </a:r>
          </a:p>
          <a:p>
            <a:r>
              <a:rPr lang="en-US" dirty="0"/>
              <a:t>Were you there when they laid Him in the tomb?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they laid Him in the tomb?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5DB4F-EB9A-3DF0-B273-E5021DE81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8ED94-5838-C1B8-CCA0-138F1C73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5041B-DB05-4635-3AEF-3A1509200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you there when He rose up from the grave? </a:t>
            </a:r>
          </a:p>
          <a:p>
            <a:r>
              <a:rPr lang="en-US" dirty="0"/>
              <a:t>Were you there when He rose up from the grave?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He rose up from the grave?</a:t>
            </a:r>
          </a:p>
        </p:txBody>
      </p:sp>
    </p:spTree>
    <p:extLst>
      <p:ext uri="{BB962C8B-B14F-4D97-AF65-F5344CB8AC3E}">
        <p14:creationId xmlns:p14="http://schemas.microsoft.com/office/powerpoint/2010/main" val="38855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3000">
        <p:fade/>
      </p:transition>
    </mc:Choice>
    <mc:Fallback xmlns="">
      <p:transition spd="med" advClick="0" advTm="5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Were You There 4x3 - Organ</Template>
  <TotalTime>4671</TotalTime>
  <Words>213</Words>
  <Application>Microsoft Office PowerPoint</Application>
  <PresentationFormat>On-screen Show (4:3)</PresentationFormat>
  <Paragraphs>27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Were You There?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Were You There?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239</cp:revision>
  <dcterms:created xsi:type="dcterms:W3CDTF">2025-12-17T00:34:02Z</dcterms:created>
  <dcterms:modified xsi:type="dcterms:W3CDTF">2026-09-30T00:56:30Z</dcterms:modified>
  <cp:category>music, hymn</cp:category>
</cp:coreProperties>
</file>