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31365A-9644-4CD9-ACC2-F3277272A8BA}" v="4" dt="2026-09-30T00:40:42.5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undo custSel modSld modMainMaster">
      <pc:chgData name="RONNIE NELSON" userId="e9869384eb4b37d4" providerId="LiveId" clId="{4BB06154-6202-49C3-AE11-FE9A36534DCE}" dt="2026-09-30T00:54:39.472" v="17" actId="20577"/>
      <pc:docMkLst>
        <pc:docMk/>
      </pc:docMkLst>
      <pc:sldChg chg="addSp delSp modSp mod delAnim modAnim">
        <pc:chgData name="RONNIE NELSON" userId="e9869384eb4b37d4" providerId="LiveId" clId="{4BB06154-6202-49C3-AE11-FE9A36534DCE}" dt="2026-09-30T00:54:39.472" v="17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9-30T00:54:39.472" v="17" actId="20577"/>
          <ac:spMkLst>
            <pc:docMk/>
            <pc:sldMk cId="3717862308" sldId="256"/>
            <ac:spMk id="3" creationId="{F4E7F4EA-A72F-2F68-AEB2-C8B509BFB5AC}"/>
          </ac:spMkLst>
        </pc:spChg>
        <pc:picChg chg="del">
          <ac:chgData name="RONNIE NELSON" userId="e9869384eb4b37d4" providerId="LiveId" clId="{4BB06154-6202-49C3-AE11-FE9A36534DCE}" dt="2026-09-30T00:40:19.741" v="0" actId="478"/>
          <ac:picMkLst>
            <pc:docMk/>
            <pc:sldMk cId="3717862308" sldId="256"/>
            <ac:picMk id="4" creationId="{B6AF6F15-7938-C421-9284-338A32A1D647}"/>
          </ac:picMkLst>
        </pc:picChg>
        <pc:picChg chg="add mod">
          <ac:chgData name="RONNIE NELSON" userId="e9869384eb4b37d4" providerId="LiveId" clId="{4BB06154-6202-49C3-AE11-FE9A36534DCE}" dt="2026-09-30T00:40:37.942" v="2" actId="1076"/>
          <ac:picMkLst>
            <pc:docMk/>
            <pc:sldMk cId="3717862308" sldId="256"/>
            <ac:picMk id="6" creationId="{26873765-441C-DFA0-FEFC-5FE9159BDE80}"/>
          </ac:picMkLst>
        </pc:picChg>
      </pc:sldChg>
      <pc:sldMasterChg chg="addSp delSp modSp mod">
        <pc:chgData name="RONNIE NELSON" userId="e9869384eb4b37d4" providerId="LiveId" clId="{4BB06154-6202-49C3-AE11-FE9A36534DCE}" dt="2026-09-30T00:54:32.350" v="16" actId="1076"/>
        <pc:sldMasterMkLst>
          <pc:docMk/>
          <pc:sldMasterMk cId="1050875626" sldId="2147483732"/>
        </pc:sldMasterMkLst>
        <pc:picChg chg="del">
          <ac:chgData name="RONNIE NELSON" userId="e9869384eb4b37d4" providerId="LiveId" clId="{4BB06154-6202-49C3-AE11-FE9A36534DCE}" dt="2026-09-30T00:51:37.801" v="7" actId="478"/>
          <ac:picMkLst>
            <pc:docMk/>
            <pc:sldMasterMk cId="1050875626" sldId="2147483732"/>
            <ac:picMk id="5" creationId="{FDF40044-5A8A-C431-E14C-761710460732}"/>
          </ac:picMkLst>
        </pc:picChg>
        <pc:picChg chg="add mod ord">
          <ac:chgData name="RONNIE NELSON" userId="e9869384eb4b37d4" providerId="LiveId" clId="{4BB06154-6202-49C3-AE11-FE9A36534DCE}" dt="2026-09-30T00:54:32.350" v="16" actId="1076"/>
          <ac:picMkLst>
            <pc:docMk/>
            <pc:sldMasterMk cId="1050875626" sldId="2147483732"/>
            <ac:picMk id="8" creationId="{403CF324-F257-EA0D-E68B-824A4ECC065B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62461-AEF4-268B-AE73-727089952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F797DF-63CE-143E-19D6-74763C28BF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0518BF-98F1-852D-2FA6-FF3831A6C7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BA70F-F22C-A36C-467A-FBE2B8AB51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927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03CF324-F257-EA0D-E68B-824A4ECC065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8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8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8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8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Were You There?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 and music based on an African America Spiritual</a:t>
            </a:r>
            <a:r>
              <a:rPr lang="en-US"/>
              <a:t>, 1899</a:t>
            </a:r>
            <a:endParaRPr lang="en-US" dirty="0"/>
          </a:p>
        </p:txBody>
      </p:sp>
      <p:pic>
        <p:nvPicPr>
          <p:cNvPr id="6" name="Were You There - Organ">
            <a:hlinkClick r:id="" action="ppaction://media"/>
            <a:extLst>
              <a:ext uri="{FF2B5EF4-FFF2-40B4-BE49-F238E27FC236}">
                <a16:creationId xmlns:a16="http://schemas.microsoft.com/office/drawing/2014/main" id="{26873765-441C-DFA0-FEFC-5FE9159BDE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919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600">
        <p:fade/>
      </p:transition>
    </mc:Choice>
    <mc:Fallback xmlns="">
      <p:transition spd="med" advClick="0" advTm="96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Were you there when they crucified my Lord? </a:t>
            </a:r>
          </a:p>
          <a:p>
            <a:r>
              <a:rPr lang="en-US" dirty="0"/>
              <a:t>Were you there when they crucified my Lord? </a:t>
            </a:r>
          </a:p>
          <a:p>
            <a:r>
              <a:rPr lang="en-US" dirty="0"/>
              <a:t>O! Sometimes it causes me to tremble, tremble, tremble! </a:t>
            </a:r>
          </a:p>
          <a:p>
            <a:r>
              <a:rPr lang="en-US" dirty="0"/>
              <a:t>Were you there when they crucified my Lord?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0">
        <p:fade/>
      </p:transition>
    </mc:Choice>
    <mc:Fallback xmlns="">
      <p:transition spd="med" advClick="0" advTm="5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Were you there when they nailed Him to the tree? </a:t>
            </a:r>
          </a:p>
          <a:p>
            <a:r>
              <a:rPr lang="en-US" dirty="0"/>
              <a:t>Were you there when they nailed Him to the tree? </a:t>
            </a:r>
          </a:p>
          <a:p>
            <a:r>
              <a:rPr lang="en-US" dirty="0"/>
              <a:t>O! Sometimes it causes me to tremble, tremble, tremble! </a:t>
            </a:r>
          </a:p>
          <a:p>
            <a:r>
              <a:rPr lang="en-US" dirty="0"/>
              <a:t>Were you there when they nailed Him to the tree?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0">
        <p:fade/>
      </p:transition>
    </mc:Choice>
    <mc:Fallback xmlns="">
      <p:transition spd="med" advTm="5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Were you there when they laid Him in the tomb? </a:t>
            </a:r>
          </a:p>
          <a:p>
            <a:r>
              <a:rPr lang="en-US" dirty="0"/>
              <a:t>Were you there when they laid Him in the tomb? </a:t>
            </a:r>
          </a:p>
          <a:p>
            <a:r>
              <a:rPr lang="en-US" dirty="0"/>
              <a:t>O! Sometimes it causes me to tremble, tremble, tremble! </a:t>
            </a:r>
          </a:p>
          <a:p>
            <a:r>
              <a:rPr lang="en-US" dirty="0"/>
              <a:t>Were you there when they laid Him in the tomb?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0">
        <p:fade/>
      </p:transition>
    </mc:Choice>
    <mc:Fallback xmlns="">
      <p:transition spd="med" advClick="0" advTm="5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5DB4F-EB9A-3DF0-B273-E5021DE81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8ED94-5838-C1B8-CCA0-138F1C73D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5041B-DB05-4635-3AEF-3A1509200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Were you there when He rose up from the grave? </a:t>
            </a:r>
          </a:p>
          <a:p>
            <a:r>
              <a:rPr lang="en-US" dirty="0"/>
              <a:t>Were you there when He rose up from the grave? </a:t>
            </a:r>
          </a:p>
          <a:p>
            <a:r>
              <a:rPr lang="en-US" dirty="0"/>
              <a:t>O! Sometimes it causes me to tremble, tremble, tremble! </a:t>
            </a:r>
          </a:p>
          <a:p>
            <a:r>
              <a:rPr lang="en-US" dirty="0"/>
              <a:t>Were you there when He rose up from the grave?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8855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3000">
        <p:fade/>
      </p:transition>
    </mc:Choice>
    <mc:Fallback xmlns="">
      <p:transition spd="med" advClick="0" advTm="53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4682</TotalTime>
  <Words>213</Words>
  <Application>Microsoft Office PowerPoint</Application>
  <PresentationFormat>Widescreen</PresentationFormat>
  <Paragraphs>27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Were You There?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Were You There?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239</cp:revision>
  <dcterms:created xsi:type="dcterms:W3CDTF">2025-12-17T00:34:02Z</dcterms:created>
  <dcterms:modified xsi:type="dcterms:W3CDTF">2026-09-30T00:54:48Z</dcterms:modified>
  <cp:category>music, hymn</cp:category>
</cp:coreProperties>
</file>