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11"/>
  </p:notesMasterIdLst>
  <p:sldIdLst>
    <p:sldId id="256" r:id="rId2"/>
    <p:sldId id="257" r:id="rId3"/>
    <p:sldId id="265" r:id="rId4"/>
    <p:sldId id="262" r:id="rId5"/>
    <p:sldId id="266" r:id="rId6"/>
    <p:sldId id="258" r:id="rId7"/>
    <p:sldId id="267" r:id="rId8"/>
    <p:sldId id="263" r:id="rId9"/>
    <p:sldId id="268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587CC94-D39C-47D1-8137-40B552837CCE}" v="2" dt="2026-09-29T01:15:08.64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1258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custSel modSld modMainMaster modNotesMaster">
      <pc:chgData name="RONNIE NELSON" userId="e9869384eb4b37d4" providerId="LiveId" clId="{4BB06154-6202-49C3-AE11-FE9A36534DCE}" dt="2026-09-29T01:15:18.781" v="5" actId="20577"/>
      <pc:docMkLst>
        <pc:docMk/>
      </pc:docMkLst>
      <pc:sldChg chg="addSp delSp modSp mod chgLayout modNotes">
        <pc:chgData name="RONNIE NELSON" userId="e9869384eb4b37d4" providerId="LiveId" clId="{4BB06154-6202-49C3-AE11-FE9A36534DCE}" dt="2026-09-29T01:15:18.781" v="5" actId="20577"/>
        <pc:sldMkLst>
          <pc:docMk/>
          <pc:sldMk cId="3717862308" sldId="256"/>
        </pc:sldMkLst>
        <pc:spChg chg="mod ord">
          <ac:chgData name="RONNIE NELSON" userId="e9869384eb4b37d4" providerId="LiveId" clId="{4BB06154-6202-49C3-AE11-FE9A36534DCE}" dt="2026-09-29T01:15:08.649" v="2"/>
          <ac:spMkLst>
            <pc:docMk/>
            <pc:sldMk cId="3717862308" sldId="256"/>
            <ac:spMk id="2" creationId="{759D7056-EEB2-C7BD-D400-700479A38C1B}"/>
          </ac:spMkLst>
        </pc:spChg>
        <pc:spChg chg="mod ord">
          <ac:chgData name="RONNIE NELSON" userId="e9869384eb4b37d4" providerId="LiveId" clId="{4BB06154-6202-49C3-AE11-FE9A36534DCE}" dt="2026-09-29T01:15:18.781" v="5" actId="20577"/>
          <ac:spMkLst>
            <pc:docMk/>
            <pc:sldMk cId="3717862308" sldId="256"/>
            <ac:spMk id="3" creationId="{F4E7F4EA-A72F-2F68-AEB2-C8B509BFB5AC}"/>
          </ac:spMkLst>
        </pc:spChg>
        <pc:spChg chg="add del mod">
          <ac:chgData name="RONNIE NELSON" userId="e9869384eb4b37d4" providerId="LiveId" clId="{4BB06154-6202-49C3-AE11-FE9A36534DCE}" dt="2026-09-29T01:15:00.035" v="1" actId="6264"/>
          <ac:spMkLst>
            <pc:docMk/>
            <pc:sldMk cId="3717862308" sldId="256"/>
            <ac:spMk id="4" creationId="{658DFD91-C089-A20D-4009-0D30B279DDB0}"/>
          </ac:spMkLst>
        </pc:spChg>
        <pc:spChg chg="add del mod">
          <ac:chgData name="RONNIE NELSON" userId="e9869384eb4b37d4" providerId="LiveId" clId="{4BB06154-6202-49C3-AE11-FE9A36534DCE}" dt="2026-09-29T01:15:00.035" v="1" actId="6264"/>
          <ac:spMkLst>
            <pc:docMk/>
            <pc:sldMk cId="3717862308" sldId="256"/>
            <ac:spMk id="6" creationId="{F0D5A7DA-DE56-0C0B-578C-ECA7D5088CFD}"/>
          </ac:spMkLst>
        </pc:spChg>
        <pc:picChg chg="mod">
          <ac:chgData name="RONNIE NELSON" userId="e9869384eb4b37d4" providerId="LiveId" clId="{4BB06154-6202-49C3-AE11-FE9A36534DCE}" dt="2026-09-29T01:14:55.796" v="0"/>
          <ac:picMkLst>
            <pc:docMk/>
            <pc:sldMk cId="3717862308" sldId="256"/>
            <ac:picMk id="5" creationId="{AA042ECB-B22C-9736-E8C0-6E1A35A440A1}"/>
          </ac:picMkLst>
        </pc:picChg>
      </pc:sldChg>
      <pc:sldChg chg="addSp delSp modSp mod chgLayout modNotes">
        <pc:chgData name="RONNIE NELSON" userId="e9869384eb4b37d4" providerId="LiveId" clId="{4BB06154-6202-49C3-AE11-FE9A36534DCE}" dt="2026-09-29T01:15:08.649" v="2"/>
        <pc:sldMkLst>
          <pc:docMk/>
          <pc:sldMk cId="1023915166" sldId="257"/>
        </pc:sldMkLst>
        <pc:spChg chg="mod ord">
          <ac:chgData name="RONNIE NELSON" userId="e9869384eb4b37d4" providerId="LiveId" clId="{4BB06154-6202-49C3-AE11-FE9A36534DCE}" dt="2026-09-29T01:15:08.649" v="2"/>
          <ac:spMkLst>
            <pc:docMk/>
            <pc:sldMk cId="1023915166" sldId="257"/>
            <ac:spMk id="2" creationId="{3B81346A-84BA-D226-0F11-0C04CE54888F}"/>
          </ac:spMkLst>
        </pc:spChg>
        <pc:spChg chg="mod ord">
          <ac:chgData name="RONNIE NELSON" userId="e9869384eb4b37d4" providerId="LiveId" clId="{4BB06154-6202-49C3-AE11-FE9A36534DCE}" dt="2026-09-29T01:15:08.649" v="2"/>
          <ac:spMkLst>
            <pc:docMk/>
            <pc:sldMk cId="1023915166" sldId="257"/>
            <ac:spMk id="3" creationId="{F1F2989C-1A00-A956-9FF4-D6438220AFF4}"/>
          </ac:spMkLst>
        </pc:spChg>
        <pc:spChg chg="add del mod">
          <ac:chgData name="RONNIE NELSON" userId="e9869384eb4b37d4" providerId="LiveId" clId="{4BB06154-6202-49C3-AE11-FE9A36534DCE}" dt="2026-09-29T01:15:00.035" v="1" actId="6264"/>
          <ac:spMkLst>
            <pc:docMk/>
            <pc:sldMk cId="1023915166" sldId="257"/>
            <ac:spMk id="4" creationId="{DC04AA42-BA84-DF19-2A74-EF922BF70B2D}"/>
          </ac:spMkLst>
        </pc:spChg>
        <pc:spChg chg="add del mod">
          <ac:chgData name="RONNIE NELSON" userId="e9869384eb4b37d4" providerId="LiveId" clId="{4BB06154-6202-49C3-AE11-FE9A36534DCE}" dt="2026-09-29T01:15:00.035" v="1" actId="6264"/>
          <ac:spMkLst>
            <pc:docMk/>
            <pc:sldMk cId="1023915166" sldId="257"/>
            <ac:spMk id="5" creationId="{F70E648F-C354-F18A-8234-631DE9667EB2}"/>
          </ac:spMkLst>
        </pc:spChg>
      </pc:sldChg>
      <pc:sldChg chg="addSp delSp modSp mod chgLayout modNotes">
        <pc:chgData name="RONNIE NELSON" userId="e9869384eb4b37d4" providerId="LiveId" clId="{4BB06154-6202-49C3-AE11-FE9A36534DCE}" dt="2026-09-29T01:15:08.649" v="2"/>
        <pc:sldMkLst>
          <pc:docMk/>
          <pc:sldMk cId="3973114123" sldId="258"/>
        </pc:sldMkLst>
        <pc:spChg chg="mod ord">
          <ac:chgData name="RONNIE NELSON" userId="e9869384eb4b37d4" providerId="LiveId" clId="{4BB06154-6202-49C3-AE11-FE9A36534DCE}" dt="2026-09-29T01:15:08.649" v="2"/>
          <ac:spMkLst>
            <pc:docMk/>
            <pc:sldMk cId="3973114123" sldId="258"/>
            <ac:spMk id="2" creationId="{AB22F4D5-348A-23BF-4367-ED03E3B2E181}"/>
          </ac:spMkLst>
        </pc:spChg>
        <pc:spChg chg="mod ord">
          <ac:chgData name="RONNIE NELSON" userId="e9869384eb4b37d4" providerId="LiveId" clId="{4BB06154-6202-49C3-AE11-FE9A36534DCE}" dt="2026-09-29T01:15:08.649" v="2"/>
          <ac:spMkLst>
            <pc:docMk/>
            <pc:sldMk cId="3973114123" sldId="258"/>
            <ac:spMk id="3" creationId="{79B767A4-700C-2B49-542C-8BE818F4DD17}"/>
          </ac:spMkLst>
        </pc:spChg>
        <pc:spChg chg="add del mod">
          <ac:chgData name="RONNIE NELSON" userId="e9869384eb4b37d4" providerId="LiveId" clId="{4BB06154-6202-49C3-AE11-FE9A36534DCE}" dt="2026-09-29T01:15:00.035" v="1" actId="6264"/>
          <ac:spMkLst>
            <pc:docMk/>
            <pc:sldMk cId="3973114123" sldId="258"/>
            <ac:spMk id="4" creationId="{DC5A3342-A0D3-0E13-C1D6-4C73BF8371F2}"/>
          </ac:spMkLst>
        </pc:spChg>
        <pc:spChg chg="add del mod">
          <ac:chgData name="RONNIE NELSON" userId="e9869384eb4b37d4" providerId="LiveId" clId="{4BB06154-6202-49C3-AE11-FE9A36534DCE}" dt="2026-09-29T01:15:00.035" v="1" actId="6264"/>
          <ac:spMkLst>
            <pc:docMk/>
            <pc:sldMk cId="3973114123" sldId="258"/>
            <ac:spMk id="5" creationId="{00E353DA-4112-59D6-4865-52DB19CA8E21}"/>
          </ac:spMkLst>
        </pc:spChg>
      </pc:sldChg>
      <pc:sldChg chg="addSp delSp modSp mod chgLayout">
        <pc:chgData name="RONNIE NELSON" userId="e9869384eb4b37d4" providerId="LiveId" clId="{4BB06154-6202-49C3-AE11-FE9A36534DCE}" dt="2026-09-29T01:15:08.649" v="2"/>
        <pc:sldMkLst>
          <pc:docMk/>
          <pc:sldMk cId="2838892107" sldId="262"/>
        </pc:sldMkLst>
        <pc:spChg chg="mod ord">
          <ac:chgData name="RONNIE NELSON" userId="e9869384eb4b37d4" providerId="LiveId" clId="{4BB06154-6202-49C3-AE11-FE9A36534DCE}" dt="2026-09-29T01:15:08.649" v="2"/>
          <ac:spMkLst>
            <pc:docMk/>
            <pc:sldMk cId="2838892107" sldId="262"/>
            <ac:spMk id="2" creationId="{1432AFA0-742A-901D-4A19-AA0CC68CD034}"/>
          </ac:spMkLst>
        </pc:spChg>
        <pc:spChg chg="mod ord">
          <ac:chgData name="RONNIE NELSON" userId="e9869384eb4b37d4" providerId="LiveId" clId="{4BB06154-6202-49C3-AE11-FE9A36534DCE}" dt="2026-09-29T01:15:08.649" v="2"/>
          <ac:spMkLst>
            <pc:docMk/>
            <pc:sldMk cId="2838892107" sldId="262"/>
            <ac:spMk id="3" creationId="{CD8AA68A-BBB3-69FE-A755-9BE558F0D97D}"/>
          </ac:spMkLst>
        </pc:spChg>
        <pc:spChg chg="add del mod">
          <ac:chgData name="RONNIE NELSON" userId="e9869384eb4b37d4" providerId="LiveId" clId="{4BB06154-6202-49C3-AE11-FE9A36534DCE}" dt="2026-09-29T01:15:00.035" v="1" actId="6264"/>
          <ac:spMkLst>
            <pc:docMk/>
            <pc:sldMk cId="2838892107" sldId="262"/>
            <ac:spMk id="4" creationId="{B49309F6-3390-F90D-E181-927323BE692A}"/>
          </ac:spMkLst>
        </pc:spChg>
        <pc:spChg chg="add del mod">
          <ac:chgData name="RONNIE NELSON" userId="e9869384eb4b37d4" providerId="LiveId" clId="{4BB06154-6202-49C3-AE11-FE9A36534DCE}" dt="2026-09-29T01:15:00.035" v="1" actId="6264"/>
          <ac:spMkLst>
            <pc:docMk/>
            <pc:sldMk cId="2838892107" sldId="262"/>
            <ac:spMk id="5" creationId="{BEE37F3E-9A56-D1D9-A785-0B2C3D255BA3}"/>
          </ac:spMkLst>
        </pc:spChg>
      </pc:sldChg>
      <pc:sldChg chg="addSp delSp modSp mod chgLayout modNotes">
        <pc:chgData name="RONNIE NELSON" userId="e9869384eb4b37d4" providerId="LiveId" clId="{4BB06154-6202-49C3-AE11-FE9A36534DCE}" dt="2026-09-29T01:15:08.649" v="2"/>
        <pc:sldMkLst>
          <pc:docMk/>
          <pc:sldMk cId="3885574438" sldId="263"/>
        </pc:sldMkLst>
        <pc:spChg chg="mod ord">
          <ac:chgData name="RONNIE NELSON" userId="e9869384eb4b37d4" providerId="LiveId" clId="{4BB06154-6202-49C3-AE11-FE9A36534DCE}" dt="2026-09-29T01:15:08.649" v="2"/>
          <ac:spMkLst>
            <pc:docMk/>
            <pc:sldMk cId="3885574438" sldId="263"/>
            <ac:spMk id="2" creationId="{D818ED94-5838-C1B8-CCA0-138F1C73D291}"/>
          </ac:spMkLst>
        </pc:spChg>
        <pc:spChg chg="mod ord">
          <ac:chgData name="RONNIE NELSON" userId="e9869384eb4b37d4" providerId="LiveId" clId="{4BB06154-6202-49C3-AE11-FE9A36534DCE}" dt="2026-09-29T01:15:08.649" v="2"/>
          <ac:spMkLst>
            <pc:docMk/>
            <pc:sldMk cId="3885574438" sldId="263"/>
            <ac:spMk id="3" creationId="{D995041B-DB05-4635-3AEF-3A15092009C2}"/>
          </ac:spMkLst>
        </pc:spChg>
        <pc:spChg chg="add del mod">
          <ac:chgData name="RONNIE NELSON" userId="e9869384eb4b37d4" providerId="LiveId" clId="{4BB06154-6202-49C3-AE11-FE9A36534DCE}" dt="2026-09-29T01:15:00.035" v="1" actId="6264"/>
          <ac:spMkLst>
            <pc:docMk/>
            <pc:sldMk cId="3885574438" sldId="263"/>
            <ac:spMk id="4" creationId="{700B49E4-AA21-F419-9132-B1CA3CDC3CDA}"/>
          </ac:spMkLst>
        </pc:spChg>
        <pc:spChg chg="add del mod">
          <ac:chgData name="RONNIE NELSON" userId="e9869384eb4b37d4" providerId="LiveId" clId="{4BB06154-6202-49C3-AE11-FE9A36534DCE}" dt="2026-09-29T01:15:00.035" v="1" actId="6264"/>
          <ac:spMkLst>
            <pc:docMk/>
            <pc:sldMk cId="3885574438" sldId="263"/>
            <ac:spMk id="5" creationId="{A8EBDDDC-9A2E-3E6A-357B-5AC5FF487CAF}"/>
          </ac:spMkLst>
        </pc:spChg>
      </pc:sldChg>
      <pc:sldChg chg="addSp delSp modSp mod chgLayout">
        <pc:chgData name="RONNIE NELSON" userId="e9869384eb4b37d4" providerId="LiveId" clId="{4BB06154-6202-49C3-AE11-FE9A36534DCE}" dt="2026-09-29T01:15:08.649" v="2"/>
        <pc:sldMkLst>
          <pc:docMk/>
          <pc:sldMk cId="2116060412" sldId="265"/>
        </pc:sldMkLst>
        <pc:spChg chg="mod ord">
          <ac:chgData name="RONNIE NELSON" userId="e9869384eb4b37d4" providerId="LiveId" clId="{4BB06154-6202-49C3-AE11-FE9A36534DCE}" dt="2026-09-29T01:15:08.649" v="2"/>
          <ac:spMkLst>
            <pc:docMk/>
            <pc:sldMk cId="2116060412" sldId="265"/>
            <ac:spMk id="2" creationId="{815B6291-76D1-8E72-EA9F-5A189B4F4171}"/>
          </ac:spMkLst>
        </pc:spChg>
        <pc:spChg chg="mod ord">
          <ac:chgData name="RONNIE NELSON" userId="e9869384eb4b37d4" providerId="LiveId" clId="{4BB06154-6202-49C3-AE11-FE9A36534DCE}" dt="2026-09-29T01:15:08.649" v="2"/>
          <ac:spMkLst>
            <pc:docMk/>
            <pc:sldMk cId="2116060412" sldId="265"/>
            <ac:spMk id="3" creationId="{45ECF67B-5F7B-8A1F-2427-876BEAD318DA}"/>
          </ac:spMkLst>
        </pc:spChg>
        <pc:spChg chg="add del mod">
          <ac:chgData name="RONNIE NELSON" userId="e9869384eb4b37d4" providerId="LiveId" clId="{4BB06154-6202-49C3-AE11-FE9A36534DCE}" dt="2026-09-29T01:15:00.035" v="1" actId="6264"/>
          <ac:spMkLst>
            <pc:docMk/>
            <pc:sldMk cId="2116060412" sldId="265"/>
            <ac:spMk id="4" creationId="{D1935E86-C106-C7CC-F764-ED7FD2140ABD}"/>
          </ac:spMkLst>
        </pc:spChg>
        <pc:spChg chg="add del mod">
          <ac:chgData name="RONNIE NELSON" userId="e9869384eb4b37d4" providerId="LiveId" clId="{4BB06154-6202-49C3-AE11-FE9A36534DCE}" dt="2026-09-29T01:15:00.035" v="1" actId="6264"/>
          <ac:spMkLst>
            <pc:docMk/>
            <pc:sldMk cId="2116060412" sldId="265"/>
            <ac:spMk id="5" creationId="{75DDCB8C-015B-94EF-C690-A82AB7053661}"/>
          </ac:spMkLst>
        </pc:spChg>
      </pc:sldChg>
      <pc:sldChg chg="addSp delSp modSp mod chgLayout">
        <pc:chgData name="RONNIE NELSON" userId="e9869384eb4b37d4" providerId="LiveId" clId="{4BB06154-6202-49C3-AE11-FE9A36534DCE}" dt="2026-09-29T01:15:08.649" v="2"/>
        <pc:sldMkLst>
          <pc:docMk/>
          <pc:sldMk cId="2463709271" sldId="266"/>
        </pc:sldMkLst>
        <pc:spChg chg="mod ord">
          <ac:chgData name="RONNIE NELSON" userId="e9869384eb4b37d4" providerId="LiveId" clId="{4BB06154-6202-49C3-AE11-FE9A36534DCE}" dt="2026-09-29T01:15:08.649" v="2"/>
          <ac:spMkLst>
            <pc:docMk/>
            <pc:sldMk cId="2463709271" sldId="266"/>
            <ac:spMk id="2" creationId="{C019A34E-5E3A-E2E8-4E15-BB5357F45F5B}"/>
          </ac:spMkLst>
        </pc:spChg>
        <pc:spChg chg="mod ord">
          <ac:chgData name="RONNIE NELSON" userId="e9869384eb4b37d4" providerId="LiveId" clId="{4BB06154-6202-49C3-AE11-FE9A36534DCE}" dt="2026-09-29T01:15:08.649" v="2"/>
          <ac:spMkLst>
            <pc:docMk/>
            <pc:sldMk cId="2463709271" sldId="266"/>
            <ac:spMk id="3" creationId="{140C1900-10B5-9ECE-AE6A-D59E3C18038D}"/>
          </ac:spMkLst>
        </pc:spChg>
        <pc:spChg chg="add del mod">
          <ac:chgData name="RONNIE NELSON" userId="e9869384eb4b37d4" providerId="LiveId" clId="{4BB06154-6202-49C3-AE11-FE9A36534DCE}" dt="2026-09-29T01:15:00.035" v="1" actId="6264"/>
          <ac:spMkLst>
            <pc:docMk/>
            <pc:sldMk cId="2463709271" sldId="266"/>
            <ac:spMk id="4" creationId="{C4AFF095-073D-0209-6597-DEC783D1D344}"/>
          </ac:spMkLst>
        </pc:spChg>
        <pc:spChg chg="add del mod">
          <ac:chgData name="RONNIE NELSON" userId="e9869384eb4b37d4" providerId="LiveId" clId="{4BB06154-6202-49C3-AE11-FE9A36534DCE}" dt="2026-09-29T01:15:00.035" v="1" actId="6264"/>
          <ac:spMkLst>
            <pc:docMk/>
            <pc:sldMk cId="2463709271" sldId="266"/>
            <ac:spMk id="5" creationId="{B2D0B62D-C726-5779-28B9-C4A1E2842154}"/>
          </ac:spMkLst>
        </pc:spChg>
      </pc:sldChg>
      <pc:sldChg chg="addSp delSp modSp mod chgLayout">
        <pc:chgData name="RONNIE NELSON" userId="e9869384eb4b37d4" providerId="LiveId" clId="{4BB06154-6202-49C3-AE11-FE9A36534DCE}" dt="2026-09-29T01:15:08.649" v="2"/>
        <pc:sldMkLst>
          <pc:docMk/>
          <pc:sldMk cId="597689619" sldId="267"/>
        </pc:sldMkLst>
        <pc:spChg chg="mod ord">
          <ac:chgData name="RONNIE NELSON" userId="e9869384eb4b37d4" providerId="LiveId" clId="{4BB06154-6202-49C3-AE11-FE9A36534DCE}" dt="2026-09-29T01:15:08.649" v="2"/>
          <ac:spMkLst>
            <pc:docMk/>
            <pc:sldMk cId="597689619" sldId="267"/>
            <ac:spMk id="2" creationId="{B7F874C7-4D55-5C80-1682-731FCD399EE5}"/>
          </ac:spMkLst>
        </pc:spChg>
        <pc:spChg chg="mod ord">
          <ac:chgData name="RONNIE NELSON" userId="e9869384eb4b37d4" providerId="LiveId" clId="{4BB06154-6202-49C3-AE11-FE9A36534DCE}" dt="2026-09-29T01:15:08.649" v="2"/>
          <ac:spMkLst>
            <pc:docMk/>
            <pc:sldMk cId="597689619" sldId="267"/>
            <ac:spMk id="3" creationId="{E263FAC0-A16D-893C-7AAE-DFCFD3B3A585}"/>
          </ac:spMkLst>
        </pc:spChg>
        <pc:spChg chg="add del mod">
          <ac:chgData name="RONNIE NELSON" userId="e9869384eb4b37d4" providerId="LiveId" clId="{4BB06154-6202-49C3-AE11-FE9A36534DCE}" dt="2026-09-29T01:15:00.035" v="1" actId="6264"/>
          <ac:spMkLst>
            <pc:docMk/>
            <pc:sldMk cId="597689619" sldId="267"/>
            <ac:spMk id="4" creationId="{022F0680-0873-479B-9DD4-50CE7E17494B}"/>
          </ac:spMkLst>
        </pc:spChg>
        <pc:spChg chg="add del mod">
          <ac:chgData name="RONNIE NELSON" userId="e9869384eb4b37d4" providerId="LiveId" clId="{4BB06154-6202-49C3-AE11-FE9A36534DCE}" dt="2026-09-29T01:15:00.035" v="1" actId="6264"/>
          <ac:spMkLst>
            <pc:docMk/>
            <pc:sldMk cId="597689619" sldId="267"/>
            <ac:spMk id="5" creationId="{D9252953-4F31-FCC2-DC21-91E96C708044}"/>
          </ac:spMkLst>
        </pc:spChg>
      </pc:sldChg>
      <pc:sldChg chg="addSp delSp modSp mod chgLayout">
        <pc:chgData name="RONNIE NELSON" userId="e9869384eb4b37d4" providerId="LiveId" clId="{4BB06154-6202-49C3-AE11-FE9A36534DCE}" dt="2026-09-29T01:15:08.649" v="2"/>
        <pc:sldMkLst>
          <pc:docMk/>
          <pc:sldMk cId="4048258043" sldId="268"/>
        </pc:sldMkLst>
        <pc:spChg chg="mod ord">
          <ac:chgData name="RONNIE NELSON" userId="e9869384eb4b37d4" providerId="LiveId" clId="{4BB06154-6202-49C3-AE11-FE9A36534DCE}" dt="2026-09-29T01:15:08.649" v="2"/>
          <ac:spMkLst>
            <pc:docMk/>
            <pc:sldMk cId="4048258043" sldId="268"/>
            <ac:spMk id="2" creationId="{0FE7DFC6-F1D9-D5D8-2EA1-1B0571E09D07}"/>
          </ac:spMkLst>
        </pc:spChg>
        <pc:spChg chg="mod ord">
          <ac:chgData name="RONNIE NELSON" userId="e9869384eb4b37d4" providerId="LiveId" clId="{4BB06154-6202-49C3-AE11-FE9A36534DCE}" dt="2026-09-29T01:15:08.649" v="2"/>
          <ac:spMkLst>
            <pc:docMk/>
            <pc:sldMk cId="4048258043" sldId="268"/>
            <ac:spMk id="3" creationId="{D900AAF3-C038-C9D0-5122-8232A97E33B3}"/>
          </ac:spMkLst>
        </pc:spChg>
        <pc:spChg chg="add del mod">
          <ac:chgData name="RONNIE NELSON" userId="e9869384eb4b37d4" providerId="LiveId" clId="{4BB06154-6202-49C3-AE11-FE9A36534DCE}" dt="2026-09-29T01:15:00.035" v="1" actId="6264"/>
          <ac:spMkLst>
            <pc:docMk/>
            <pc:sldMk cId="4048258043" sldId="268"/>
            <ac:spMk id="4" creationId="{FE3BB24F-E325-36BA-2B7C-CC6CC5D781B3}"/>
          </ac:spMkLst>
        </pc:spChg>
        <pc:spChg chg="add del mod">
          <ac:chgData name="RONNIE NELSON" userId="e9869384eb4b37d4" providerId="LiveId" clId="{4BB06154-6202-49C3-AE11-FE9A36534DCE}" dt="2026-09-29T01:15:00.035" v="1" actId="6264"/>
          <ac:spMkLst>
            <pc:docMk/>
            <pc:sldMk cId="4048258043" sldId="268"/>
            <ac:spMk id="5" creationId="{0572F0FD-1E9E-DA0A-8E00-BD2B9A1B9D46}"/>
          </ac:spMkLst>
        </pc:spChg>
      </pc:sldChg>
      <pc:sldMasterChg chg="modSp modSldLayout">
        <pc:chgData name="RONNIE NELSON" userId="e9869384eb4b37d4" providerId="LiveId" clId="{4BB06154-6202-49C3-AE11-FE9A36534DCE}" dt="2026-09-29T01:14:55.796" v="0"/>
        <pc:sldMasterMkLst>
          <pc:docMk/>
          <pc:sldMasterMk cId="1050875626" sldId="2147483732"/>
        </pc:sldMasterMkLst>
        <pc:spChg chg="mod">
          <ac:chgData name="RONNIE NELSON" userId="e9869384eb4b37d4" providerId="LiveId" clId="{4BB06154-6202-49C3-AE11-FE9A36534DCE}" dt="2026-09-29T01:14:55.796" v="0"/>
          <ac:spMkLst>
            <pc:docMk/>
            <pc:sldMasterMk cId="1050875626" sldId="2147483732"/>
            <ac:spMk id="2" creationId="{00000000-0000-0000-0000-000000000000}"/>
          </ac:spMkLst>
        </pc:spChg>
        <pc:spChg chg="mod">
          <ac:chgData name="RONNIE NELSON" userId="e9869384eb4b37d4" providerId="LiveId" clId="{4BB06154-6202-49C3-AE11-FE9A36534DCE}" dt="2026-09-29T01:14:55.796" v="0"/>
          <ac:spMkLst>
            <pc:docMk/>
            <pc:sldMasterMk cId="1050875626" sldId="2147483732"/>
            <ac:spMk id="3" creationId="{00000000-0000-0000-0000-000000000000}"/>
          </ac:spMkLst>
        </pc:spChg>
        <pc:picChg chg="mod">
          <ac:chgData name="RONNIE NELSON" userId="e9869384eb4b37d4" providerId="LiveId" clId="{4BB06154-6202-49C3-AE11-FE9A36534DCE}" dt="2026-09-29T01:14:55.796" v="0"/>
          <ac:picMkLst>
            <pc:docMk/>
            <pc:sldMasterMk cId="1050875626" sldId="2147483732"/>
            <ac:picMk id="6" creationId="{11AEA8CA-A84A-B2BA-9F4E-20BCE65A7A0D}"/>
          </ac:picMkLst>
        </pc:picChg>
        <pc:sldLayoutChg chg="modSp">
          <pc:chgData name="RONNIE NELSON" userId="e9869384eb4b37d4" providerId="LiveId" clId="{4BB06154-6202-49C3-AE11-FE9A36534DCE}" dt="2026-09-29T01:14:55.796" v="0"/>
          <pc:sldLayoutMkLst>
            <pc:docMk/>
            <pc:sldMasterMk cId="1050875626" sldId="2147483732"/>
            <pc:sldLayoutMk cId="3226662453" sldId="2147483733"/>
          </pc:sldLayoutMkLst>
          <pc:spChg chg="mod">
            <ac:chgData name="RONNIE NELSON" userId="e9869384eb4b37d4" providerId="LiveId" clId="{4BB06154-6202-49C3-AE11-FE9A36534DCE}" dt="2026-09-29T01:14:55.796" v="0"/>
            <ac:spMkLst>
              <pc:docMk/>
              <pc:sldMasterMk cId="1050875626" sldId="2147483732"/>
              <pc:sldLayoutMk cId="3226662453" sldId="214748373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9T01:14:55.796" v="0"/>
            <ac:spMkLst>
              <pc:docMk/>
              <pc:sldMasterMk cId="1050875626" sldId="2147483732"/>
              <pc:sldLayoutMk cId="3226662453" sldId="214748373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9T01:14:55.796" v="0"/>
            <ac:spMkLst>
              <pc:docMk/>
              <pc:sldMasterMk cId="1050875626" sldId="2147483732"/>
              <pc:sldLayoutMk cId="3226662453" sldId="214748373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9T01:14:55.796" v="0"/>
            <ac:spMkLst>
              <pc:docMk/>
              <pc:sldMasterMk cId="1050875626" sldId="2147483732"/>
              <pc:sldLayoutMk cId="3226662453" sldId="214748373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9T01:14:55.796" v="0"/>
            <ac:spMkLst>
              <pc:docMk/>
              <pc:sldMasterMk cId="1050875626" sldId="2147483732"/>
              <pc:sldLayoutMk cId="3226662453" sldId="2147483733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29T01:14:55.796" v="0"/>
          <pc:sldLayoutMkLst>
            <pc:docMk/>
            <pc:sldMasterMk cId="1050875626" sldId="2147483732"/>
            <pc:sldLayoutMk cId="1056429758" sldId="2147483734"/>
          </pc:sldLayoutMkLst>
          <pc:spChg chg="mod">
            <ac:chgData name="RONNIE NELSON" userId="e9869384eb4b37d4" providerId="LiveId" clId="{4BB06154-6202-49C3-AE11-FE9A36534DCE}" dt="2026-09-29T01:14:55.796" v="0"/>
            <ac:spMkLst>
              <pc:docMk/>
              <pc:sldMasterMk cId="1050875626" sldId="2147483732"/>
              <pc:sldLayoutMk cId="1056429758" sldId="2147483734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9T01:14:55.796" v="0"/>
            <ac:spMkLst>
              <pc:docMk/>
              <pc:sldMasterMk cId="1050875626" sldId="2147483732"/>
              <pc:sldLayoutMk cId="1056429758" sldId="2147483734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9T01:14:55.796" v="0"/>
            <ac:spMkLst>
              <pc:docMk/>
              <pc:sldMasterMk cId="1050875626" sldId="2147483732"/>
              <pc:sldLayoutMk cId="1056429758" sldId="2147483734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29T01:14:55.796" v="0"/>
          <pc:sldLayoutMkLst>
            <pc:docMk/>
            <pc:sldMasterMk cId="1050875626" sldId="2147483732"/>
            <pc:sldLayoutMk cId="1074058109" sldId="2147483735"/>
          </pc:sldLayoutMkLst>
          <pc:spChg chg="mod">
            <ac:chgData name="RONNIE NELSON" userId="e9869384eb4b37d4" providerId="LiveId" clId="{4BB06154-6202-49C3-AE11-FE9A36534DCE}" dt="2026-09-29T01:14:55.796" v="0"/>
            <ac:spMkLst>
              <pc:docMk/>
              <pc:sldMasterMk cId="1050875626" sldId="2147483732"/>
              <pc:sldLayoutMk cId="1074058109" sldId="2147483735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9T01:14:55.796" v="0"/>
            <ac:spMkLst>
              <pc:docMk/>
              <pc:sldMasterMk cId="1050875626" sldId="2147483732"/>
              <pc:sldLayoutMk cId="1074058109" sldId="2147483735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9T01:14:55.796" v="0"/>
            <ac:spMkLst>
              <pc:docMk/>
              <pc:sldMasterMk cId="1050875626" sldId="2147483732"/>
              <pc:sldLayoutMk cId="1074058109" sldId="2147483735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9T01:14:55.796" v="0"/>
            <ac:spMkLst>
              <pc:docMk/>
              <pc:sldMasterMk cId="1050875626" sldId="2147483732"/>
              <pc:sldLayoutMk cId="1074058109" sldId="2147483735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9T01:14:55.796" v="0"/>
            <ac:spMkLst>
              <pc:docMk/>
              <pc:sldMasterMk cId="1050875626" sldId="2147483732"/>
              <pc:sldLayoutMk cId="1074058109" sldId="2147483735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29T01:14:55.796" v="0"/>
          <pc:sldLayoutMkLst>
            <pc:docMk/>
            <pc:sldMasterMk cId="1050875626" sldId="2147483732"/>
            <pc:sldLayoutMk cId="2316556592" sldId="2147483736"/>
          </pc:sldLayoutMkLst>
          <pc:spChg chg="mod">
            <ac:chgData name="RONNIE NELSON" userId="e9869384eb4b37d4" providerId="LiveId" clId="{4BB06154-6202-49C3-AE11-FE9A36534DCE}" dt="2026-09-29T01:14:55.796" v="0"/>
            <ac:spMkLst>
              <pc:docMk/>
              <pc:sldMasterMk cId="1050875626" sldId="2147483732"/>
              <pc:sldLayoutMk cId="2316556592" sldId="2147483736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9T01:14:55.796" v="0"/>
            <ac:spMkLst>
              <pc:docMk/>
              <pc:sldMasterMk cId="1050875626" sldId="2147483732"/>
              <pc:sldLayoutMk cId="2316556592" sldId="2147483736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9T01:14:55.796" v="0"/>
            <ac:spMkLst>
              <pc:docMk/>
              <pc:sldMasterMk cId="1050875626" sldId="2147483732"/>
              <pc:sldLayoutMk cId="2316556592" sldId="2147483736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9T01:14:55.796" v="0"/>
            <ac:spMkLst>
              <pc:docMk/>
              <pc:sldMasterMk cId="1050875626" sldId="2147483732"/>
              <pc:sldLayoutMk cId="2316556592" sldId="2147483736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9T01:14:55.796" v="0"/>
            <ac:spMkLst>
              <pc:docMk/>
              <pc:sldMasterMk cId="1050875626" sldId="2147483732"/>
              <pc:sldLayoutMk cId="2316556592" sldId="2147483736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29T01:14:55.796" v="0"/>
          <pc:sldLayoutMkLst>
            <pc:docMk/>
            <pc:sldMasterMk cId="1050875626" sldId="2147483732"/>
            <pc:sldLayoutMk cId="3440756255" sldId="2147483737"/>
          </pc:sldLayoutMkLst>
          <pc:spChg chg="mod">
            <ac:chgData name="RONNIE NELSON" userId="e9869384eb4b37d4" providerId="LiveId" clId="{4BB06154-6202-49C3-AE11-FE9A36534DCE}" dt="2026-09-29T01:14:55.796" v="0"/>
            <ac:spMkLst>
              <pc:docMk/>
              <pc:sldMasterMk cId="1050875626" sldId="2147483732"/>
              <pc:sldLayoutMk cId="3440756255" sldId="2147483737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9T01:14:55.796" v="0"/>
            <ac:spMkLst>
              <pc:docMk/>
              <pc:sldMasterMk cId="1050875626" sldId="2147483732"/>
              <pc:sldLayoutMk cId="3440756255" sldId="2147483737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9T01:14:55.796" v="0"/>
            <ac:spMkLst>
              <pc:docMk/>
              <pc:sldMasterMk cId="1050875626" sldId="2147483732"/>
              <pc:sldLayoutMk cId="3440756255" sldId="2147483737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9T01:14:55.796" v="0"/>
            <ac:spMkLst>
              <pc:docMk/>
              <pc:sldMasterMk cId="1050875626" sldId="2147483732"/>
              <pc:sldLayoutMk cId="3440756255" sldId="2147483737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9T01:14:55.796" v="0"/>
            <ac:spMkLst>
              <pc:docMk/>
              <pc:sldMasterMk cId="1050875626" sldId="2147483732"/>
              <pc:sldLayoutMk cId="3440756255" sldId="2147483737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9T01:14:55.796" v="0"/>
            <ac:spMkLst>
              <pc:docMk/>
              <pc:sldMasterMk cId="1050875626" sldId="2147483732"/>
              <pc:sldLayoutMk cId="3440756255" sldId="2147483737"/>
              <ac:spMk id="7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9T01:14:55.796" v="0"/>
            <ac:spMkLst>
              <pc:docMk/>
              <pc:sldMasterMk cId="1050875626" sldId="2147483732"/>
              <pc:sldLayoutMk cId="3440756255" sldId="2147483737"/>
              <ac:spMk id="8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9T01:14:55.796" v="0"/>
            <ac:spMkLst>
              <pc:docMk/>
              <pc:sldMasterMk cId="1050875626" sldId="2147483732"/>
              <pc:sldLayoutMk cId="3440756255" sldId="2147483737"/>
              <ac:spMk id="9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29T01:14:55.796" v="0"/>
          <pc:sldLayoutMkLst>
            <pc:docMk/>
            <pc:sldMasterMk cId="1050875626" sldId="2147483732"/>
            <pc:sldLayoutMk cId="2065078158" sldId="2147483738"/>
          </pc:sldLayoutMkLst>
          <pc:spChg chg="mod">
            <ac:chgData name="RONNIE NELSON" userId="e9869384eb4b37d4" providerId="LiveId" clId="{4BB06154-6202-49C3-AE11-FE9A36534DCE}" dt="2026-09-29T01:14:55.796" v="0"/>
            <ac:spMkLst>
              <pc:docMk/>
              <pc:sldMasterMk cId="1050875626" sldId="2147483732"/>
              <pc:sldLayoutMk cId="2065078158" sldId="2147483738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9T01:14:55.796" v="0"/>
            <ac:spMkLst>
              <pc:docMk/>
              <pc:sldMasterMk cId="1050875626" sldId="2147483732"/>
              <pc:sldLayoutMk cId="2065078158" sldId="2147483738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9T01:14:55.796" v="0"/>
            <ac:spMkLst>
              <pc:docMk/>
              <pc:sldMasterMk cId="1050875626" sldId="2147483732"/>
              <pc:sldLayoutMk cId="2065078158" sldId="2147483738"/>
              <ac:spMk id="5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29T01:14:55.796" v="0"/>
          <pc:sldLayoutMkLst>
            <pc:docMk/>
            <pc:sldMasterMk cId="1050875626" sldId="2147483732"/>
            <pc:sldLayoutMk cId="4015410239" sldId="2147483739"/>
          </pc:sldLayoutMkLst>
          <pc:spChg chg="mod">
            <ac:chgData name="RONNIE NELSON" userId="e9869384eb4b37d4" providerId="LiveId" clId="{4BB06154-6202-49C3-AE11-FE9A36534DCE}" dt="2026-09-29T01:14:55.796" v="0"/>
            <ac:spMkLst>
              <pc:docMk/>
              <pc:sldMasterMk cId="1050875626" sldId="2147483732"/>
              <pc:sldLayoutMk cId="4015410239" sldId="2147483739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9T01:14:55.796" v="0"/>
            <ac:spMkLst>
              <pc:docMk/>
              <pc:sldMasterMk cId="1050875626" sldId="2147483732"/>
              <pc:sldLayoutMk cId="4015410239" sldId="2147483739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9T01:14:55.796" v="0"/>
            <ac:spMkLst>
              <pc:docMk/>
              <pc:sldMasterMk cId="1050875626" sldId="2147483732"/>
              <pc:sldLayoutMk cId="4015410239" sldId="2147483739"/>
              <ac:spMk id="4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29T01:14:55.796" v="0"/>
          <pc:sldLayoutMkLst>
            <pc:docMk/>
            <pc:sldMasterMk cId="1050875626" sldId="2147483732"/>
            <pc:sldLayoutMk cId="756368389" sldId="2147483740"/>
          </pc:sldLayoutMkLst>
          <pc:spChg chg="mod">
            <ac:chgData name="RONNIE NELSON" userId="e9869384eb4b37d4" providerId="LiveId" clId="{4BB06154-6202-49C3-AE11-FE9A36534DCE}" dt="2026-09-29T01:14:55.796" v="0"/>
            <ac:spMkLst>
              <pc:docMk/>
              <pc:sldMasterMk cId="1050875626" sldId="2147483732"/>
              <pc:sldLayoutMk cId="756368389" sldId="2147483740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9T01:14:55.796" v="0"/>
            <ac:spMkLst>
              <pc:docMk/>
              <pc:sldMasterMk cId="1050875626" sldId="2147483732"/>
              <pc:sldLayoutMk cId="756368389" sldId="2147483740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9T01:14:55.796" v="0"/>
            <ac:spMkLst>
              <pc:docMk/>
              <pc:sldMasterMk cId="1050875626" sldId="2147483732"/>
              <pc:sldLayoutMk cId="756368389" sldId="2147483740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9T01:14:55.796" v="0"/>
            <ac:spMkLst>
              <pc:docMk/>
              <pc:sldMasterMk cId="1050875626" sldId="2147483732"/>
              <pc:sldLayoutMk cId="756368389" sldId="2147483740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9T01:14:55.796" v="0"/>
            <ac:spMkLst>
              <pc:docMk/>
              <pc:sldMasterMk cId="1050875626" sldId="2147483732"/>
              <pc:sldLayoutMk cId="756368389" sldId="2147483740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9T01:14:55.796" v="0"/>
            <ac:spMkLst>
              <pc:docMk/>
              <pc:sldMasterMk cId="1050875626" sldId="2147483732"/>
              <pc:sldLayoutMk cId="756368389" sldId="2147483740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29T01:14:55.796" v="0"/>
          <pc:sldLayoutMkLst>
            <pc:docMk/>
            <pc:sldMasterMk cId="1050875626" sldId="2147483732"/>
            <pc:sldLayoutMk cId="753931363" sldId="2147483741"/>
          </pc:sldLayoutMkLst>
          <pc:spChg chg="mod">
            <ac:chgData name="RONNIE NELSON" userId="e9869384eb4b37d4" providerId="LiveId" clId="{4BB06154-6202-49C3-AE11-FE9A36534DCE}" dt="2026-09-29T01:14:55.796" v="0"/>
            <ac:spMkLst>
              <pc:docMk/>
              <pc:sldMasterMk cId="1050875626" sldId="2147483732"/>
              <pc:sldLayoutMk cId="753931363" sldId="2147483741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9T01:14:55.796" v="0"/>
            <ac:spMkLst>
              <pc:docMk/>
              <pc:sldMasterMk cId="1050875626" sldId="2147483732"/>
              <pc:sldLayoutMk cId="753931363" sldId="2147483741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9T01:14:55.796" v="0"/>
            <ac:spMkLst>
              <pc:docMk/>
              <pc:sldMasterMk cId="1050875626" sldId="2147483732"/>
              <pc:sldLayoutMk cId="753931363" sldId="2147483741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9T01:14:55.796" v="0"/>
            <ac:spMkLst>
              <pc:docMk/>
              <pc:sldMasterMk cId="1050875626" sldId="2147483732"/>
              <pc:sldLayoutMk cId="753931363" sldId="2147483741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9T01:14:55.796" v="0"/>
            <ac:spMkLst>
              <pc:docMk/>
              <pc:sldMasterMk cId="1050875626" sldId="2147483732"/>
              <pc:sldLayoutMk cId="753931363" sldId="2147483741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9T01:14:55.796" v="0"/>
            <ac:spMkLst>
              <pc:docMk/>
              <pc:sldMasterMk cId="1050875626" sldId="2147483732"/>
              <pc:sldLayoutMk cId="753931363" sldId="2147483741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29T01:14:55.796" v="0"/>
          <pc:sldLayoutMkLst>
            <pc:docMk/>
            <pc:sldMasterMk cId="1050875626" sldId="2147483732"/>
            <pc:sldLayoutMk cId="3630343939" sldId="2147483742"/>
          </pc:sldLayoutMkLst>
          <pc:spChg chg="mod">
            <ac:chgData name="RONNIE NELSON" userId="e9869384eb4b37d4" providerId="LiveId" clId="{4BB06154-6202-49C3-AE11-FE9A36534DCE}" dt="2026-09-29T01:14:55.796" v="0"/>
            <ac:spMkLst>
              <pc:docMk/>
              <pc:sldMasterMk cId="1050875626" sldId="2147483732"/>
              <pc:sldLayoutMk cId="3630343939" sldId="2147483742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9T01:14:55.796" v="0"/>
            <ac:spMkLst>
              <pc:docMk/>
              <pc:sldMasterMk cId="1050875626" sldId="2147483732"/>
              <pc:sldLayoutMk cId="3630343939" sldId="2147483742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9T01:14:55.796" v="0"/>
            <ac:spMkLst>
              <pc:docMk/>
              <pc:sldMasterMk cId="1050875626" sldId="2147483732"/>
              <pc:sldLayoutMk cId="3630343939" sldId="2147483742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29T01:14:55.796" v="0"/>
          <pc:sldLayoutMkLst>
            <pc:docMk/>
            <pc:sldMasterMk cId="1050875626" sldId="2147483732"/>
            <pc:sldLayoutMk cId="3665693052" sldId="2147483743"/>
          </pc:sldLayoutMkLst>
          <pc:spChg chg="mod">
            <ac:chgData name="RONNIE NELSON" userId="e9869384eb4b37d4" providerId="LiveId" clId="{4BB06154-6202-49C3-AE11-FE9A36534DCE}" dt="2026-09-29T01:14:55.796" v="0"/>
            <ac:spMkLst>
              <pc:docMk/>
              <pc:sldMasterMk cId="1050875626" sldId="2147483732"/>
              <pc:sldLayoutMk cId="3665693052" sldId="214748374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9T01:14:55.796" v="0"/>
            <ac:spMkLst>
              <pc:docMk/>
              <pc:sldMasterMk cId="1050875626" sldId="2147483732"/>
              <pc:sldLayoutMk cId="3665693052" sldId="214748374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9T01:14:55.796" v="0"/>
            <ac:spMkLst>
              <pc:docMk/>
              <pc:sldMasterMk cId="1050875626" sldId="2147483732"/>
              <pc:sldLayoutMk cId="3665693052" sldId="214748374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9T01:14:55.796" v="0"/>
            <ac:spMkLst>
              <pc:docMk/>
              <pc:sldMasterMk cId="1050875626" sldId="2147483732"/>
              <pc:sldLayoutMk cId="3665693052" sldId="214748374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9T01:14:55.796" v="0"/>
            <ac:spMkLst>
              <pc:docMk/>
              <pc:sldMasterMk cId="1050875626" sldId="2147483732"/>
              <pc:sldLayoutMk cId="3665693052" sldId="2147483743"/>
              <ac:spMk id="6" creationId="{00000000-0000-0000-0000-000000000000}"/>
            </ac:spMkLst>
          </pc:spChg>
        </pc:sldLayoutChg>
      </pc:sldMasterChg>
      <pc:sldMasterChg chg="addSp">
        <pc:chgData name="RONNIE NELSON" userId="e9869384eb4b37d4" providerId="LiveId" clId="{4BB06154-6202-49C3-AE11-FE9A36534DCE}" dt="2026-09-29T01:14:55.796" v="0"/>
        <pc:sldMasterMkLst>
          <pc:docMk/>
          <pc:sldMasterMk cId="3482594607" sldId="2147483744"/>
        </pc:sldMasterMkLst>
        <pc:picChg chg="add">
          <ac:chgData name="RONNIE NELSON" userId="e9869384eb4b37d4" providerId="LiveId" clId="{4BB06154-6202-49C3-AE11-FE9A36534DCE}" dt="2026-09-29T01:14:55.796" v="0"/>
          <ac:picMkLst>
            <pc:docMk/>
            <pc:sldMasterMk cId="3482594607" sldId="2147483744"/>
            <ac:picMk id="7" creationId="{CC0B2B3B-D120-3E83-FA0B-9BBE547679AA}"/>
          </ac:picMkLst>
        </pc:picChg>
      </pc:sldMasterChg>
      <pc:sldMasterChg chg="addSp delSp mod">
        <pc:chgData name="RONNIE NELSON" userId="e9869384eb4b37d4" providerId="LiveId" clId="{4BB06154-6202-49C3-AE11-FE9A36534DCE}" dt="2026-09-29T01:15:13.631" v="3" actId="478"/>
        <pc:sldMasterMkLst>
          <pc:docMk/>
          <pc:sldMasterMk cId="3956490776" sldId="2147483756"/>
        </pc:sldMasterMkLst>
        <pc:picChg chg="add del">
          <ac:chgData name="RONNIE NELSON" userId="e9869384eb4b37d4" providerId="LiveId" clId="{4BB06154-6202-49C3-AE11-FE9A36534DCE}" dt="2026-09-29T01:15:13.631" v="3" actId="478"/>
          <ac:picMkLst>
            <pc:docMk/>
            <pc:sldMasterMk cId="3956490776" sldId="2147483756"/>
            <ac:picMk id="4" creationId="{C6BE5BA9-72A1-E97F-7E68-0FA58CDB49B0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C62461-AEF4-268B-AE73-727089952F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F797DF-63CE-143E-19D6-74763C28BF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0518BF-98F1-852D-2FA6-FF3831A6C7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7BA70F-F22C-A36C-467A-FBE2B8AB51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9276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6949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6428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53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8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6731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641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338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148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7577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40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5584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40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145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6143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1868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1AEA8CA-A84A-B2BA-9F4E-20BCE65A7A0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446" r="7713"/>
          <a:stretch>
            <a:fillRect/>
          </a:stretch>
        </p:blipFill>
        <p:spPr>
          <a:xfrm>
            <a:off x="0" y="2060"/>
            <a:ext cx="9144000" cy="685799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32"/>
            <a:ext cx="78867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7482"/>
            <a:ext cx="78867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6490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3429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6858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0287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3716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We’re Marching to Zion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 by: Isaac Watts, 1707</a:t>
            </a:r>
          </a:p>
          <a:p>
            <a:r>
              <a:rPr lang="en-US" dirty="0"/>
              <a:t>Music by: Robert Lowell</a:t>
            </a:r>
            <a:r>
              <a:rPr lang="en-US"/>
              <a:t>, 1867   </a:t>
            </a:r>
            <a:endParaRPr lang="en-US" dirty="0"/>
          </a:p>
        </p:txBody>
      </p:sp>
      <p:pic>
        <p:nvPicPr>
          <p:cNvPr id="5" name="We're Marching to Zion">
            <a:hlinkClick r:id="" action="ppaction://media"/>
            <a:extLst>
              <a:ext uri="{FF2B5EF4-FFF2-40B4-BE49-F238E27FC236}">
                <a16:creationId xmlns:a16="http://schemas.microsoft.com/office/drawing/2014/main" id="{AA042ECB-B22C-9736-E8C0-6E1A35A440A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27526" y="534987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8000">
        <p:fade/>
      </p:transition>
    </mc:Choice>
    <mc:Fallback xmlns="">
      <p:transition spd="med" advClick="0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Verse 1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Come we that love the Lord, </a:t>
            </a:r>
          </a:p>
          <a:p>
            <a:r>
              <a:rPr lang="en-US" dirty="0"/>
              <a:t>And let our joys be known, </a:t>
            </a:r>
          </a:p>
          <a:p>
            <a:r>
              <a:rPr lang="en-US" dirty="0"/>
              <a:t>Join in a song with sweet accord, </a:t>
            </a:r>
          </a:p>
          <a:p>
            <a:r>
              <a:rPr lang="en-US" dirty="0"/>
              <a:t>Join in a song with sweet accord </a:t>
            </a:r>
          </a:p>
          <a:p>
            <a:r>
              <a:rPr lang="en-US" dirty="0"/>
              <a:t>And thus surround the throne, </a:t>
            </a:r>
          </a:p>
          <a:p>
            <a:r>
              <a:rPr lang="en-US" dirty="0"/>
              <a:t>And thus surround the throne.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4750">
        <p:fade/>
      </p:transition>
    </mc:Choice>
    <mc:Fallback xmlns="">
      <p:transition spd="med" advClick="0" advTm="2475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5B6291-76D1-8E72-EA9F-5A189B4F4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ECF67B-5F7B-8A1F-2427-876BEAD318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dirty="0"/>
              <a:t>We're marching to Zion, </a:t>
            </a:r>
          </a:p>
          <a:p>
            <a:r>
              <a:rPr lang="en-US" dirty="0"/>
              <a:t>Beautiful, beautiful Zion; </a:t>
            </a:r>
          </a:p>
          <a:p>
            <a:r>
              <a:rPr lang="en-US" dirty="0"/>
              <a:t>We're marching upward to Zion, </a:t>
            </a:r>
          </a:p>
          <a:p>
            <a:r>
              <a:rPr lang="en-US" dirty="0"/>
              <a:t>The beautiful city of God.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6060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6750">
        <p:fade/>
      </p:transition>
    </mc:Choice>
    <mc:Fallback xmlns="">
      <p:transition spd="med" advTm="1675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2AFA0-742A-901D-4A19-AA0CC68CD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AA68A-BBB3-69FE-A755-9BE558F0D9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Let those refuse to sing </a:t>
            </a:r>
          </a:p>
          <a:p>
            <a:r>
              <a:rPr lang="en-US" dirty="0"/>
              <a:t>Who never knew our God, </a:t>
            </a:r>
          </a:p>
          <a:p>
            <a:r>
              <a:rPr lang="en-US" dirty="0"/>
              <a:t>But children of the </a:t>
            </a:r>
            <a:r>
              <a:rPr lang="en-US" dirty="0" err="1"/>
              <a:t>heav'nly</a:t>
            </a:r>
            <a:r>
              <a:rPr lang="en-US" dirty="0"/>
              <a:t> King, </a:t>
            </a:r>
          </a:p>
          <a:p>
            <a:r>
              <a:rPr lang="en-US" dirty="0"/>
              <a:t>But children of the </a:t>
            </a:r>
            <a:r>
              <a:rPr lang="en-US" dirty="0" err="1"/>
              <a:t>heav'nly</a:t>
            </a:r>
            <a:r>
              <a:rPr lang="en-US" dirty="0"/>
              <a:t> King </a:t>
            </a:r>
          </a:p>
          <a:p>
            <a:r>
              <a:rPr lang="en-US" dirty="0"/>
              <a:t>May speak their joys abroad, </a:t>
            </a:r>
          </a:p>
          <a:p>
            <a:r>
              <a:rPr lang="en-US" dirty="0"/>
              <a:t>May speak their joys abroad. </a:t>
            </a:r>
          </a:p>
        </p:txBody>
      </p:sp>
    </p:spTree>
    <p:extLst>
      <p:ext uri="{BB962C8B-B14F-4D97-AF65-F5344CB8AC3E}">
        <p14:creationId xmlns:p14="http://schemas.microsoft.com/office/powerpoint/2010/main" val="2838892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4750">
        <p:fade/>
      </p:transition>
    </mc:Choice>
    <mc:Fallback xmlns="">
      <p:transition spd="med" advTm="2475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F873F2-E815-2AC8-6ADD-1143B2CB92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19A34E-5E3A-E2E8-4E15-BB5357F45F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0C1900-10B5-9ECE-AE6A-D59E3C1803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dirty="0"/>
              <a:t>We're marching to Zion, </a:t>
            </a:r>
          </a:p>
          <a:p>
            <a:r>
              <a:rPr lang="en-US" dirty="0"/>
              <a:t>Beautiful, beautiful Zion; </a:t>
            </a:r>
          </a:p>
          <a:p>
            <a:r>
              <a:rPr lang="en-US" dirty="0"/>
              <a:t>We're marching upward to Zion, </a:t>
            </a:r>
          </a:p>
          <a:p>
            <a:r>
              <a:rPr lang="en-US" dirty="0"/>
              <a:t>The beautiful city of God.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3709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6750">
        <p:fade/>
      </p:transition>
    </mc:Choice>
    <mc:Fallback xmlns="">
      <p:transition spd="med" advTm="1675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The hill of Zion yields </a:t>
            </a:r>
          </a:p>
          <a:p>
            <a:r>
              <a:rPr lang="en-US" dirty="0"/>
              <a:t>A thousand sacred sweets </a:t>
            </a:r>
          </a:p>
          <a:p>
            <a:r>
              <a:rPr lang="en-US" dirty="0"/>
              <a:t>Before we reach the </a:t>
            </a:r>
            <a:r>
              <a:rPr lang="en-US" dirty="0" err="1"/>
              <a:t>heav'nly</a:t>
            </a:r>
            <a:r>
              <a:rPr lang="en-US" dirty="0"/>
              <a:t> fields, </a:t>
            </a:r>
          </a:p>
          <a:p>
            <a:r>
              <a:rPr lang="en-US" dirty="0"/>
              <a:t>Before we reach the </a:t>
            </a:r>
            <a:r>
              <a:rPr lang="en-US" dirty="0" err="1"/>
              <a:t>heav'nly</a:t>
            </a:r>
            <a:r>
              <a:rPr lang="en-US" dirty="0"/>
              <a:t> fields </a:t>
            </a:r>
          </a:p>
          <a:p>
            <a:r>
              <a:rPr lang="en-US" dirty="0"/>
              <a:t>Or walk the golden streets </a:t>
            </a:r>
          </a:p>
          <a:p>
            <a:r>
              <a:rPr lang="en-US" dirty="0"/>
              <a:t>Or walk the golden streets. </a:t>
            </a:r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4750">
        <p:fade/>
      </p:transition>
    </mc:Choice>
    <mc:Fallback xmlns="">
      <p:transition spd="med" advClick="0" advTm="2475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97A2CC-3060-A47E-BBB8-64514382D9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874C7-4D55-5C80-1682-731FCD399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3FAC0-A16D-893C-7AAE-DFCFD3B3A5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dirty="0"/>
              <a:t>We're marching to Zion, </a:t>
            </a:r>
          </a:p>
          <a:p>
            <a:r>
              <a:rPr lang="en-US" dirty="0"/>
              <a:t>Beautiful, beautiful Zion; </a:t>
            </a:r>
          </a:p>
          <a:p>
            <a:r>
              <a:rPr lang="en-US" dirty="0"/>
              <a:t>We're marching upward to Zion, </a:t>
            </a:r>
          </a:p>
          <a:p>
            <a:r>
              <a:rPr lang="en-US" dirty="0"/>
              <a:t>The beautiful city of God.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7689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6750">
        <p:fade/>
      </p:transition>
    </mc:Choice>
    <mc:Fallback xmlns="">
      <p:transition spd="med" advTm="1675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B5DB4F-EB9A-3DF0-B273-E5021DE818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8ED94-5838-C1B8-CCA0-138F1C73D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95041B-DB05-4635-3AEF-3A15092009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Then let our songs abound </a:t>
            </a:r>
          </a:p>
          <a:p>
            <a:r>
              <a:rPr lang="en-US" dirty="0"/>
              <a:t>And every tear be dry; </a:t>
            </a:r>
          </a:p>
          <a:p>
            <a:r>
              <a:rPr lang="en-US" dirty="0"/>
              <a:t>We're marching thro' Immanuel's ground, </a:t>
            </a:r>
          </a:p>
          <a:p>
            <a:r>
              <a:rPr lang="en-US" dirty="0"/>
              <a:t>We're marching thro' Immanuel's ground </a:t>
            </a:r>
          </a:p>
          <a:p>
            <a:r>
              <a:rPr lang="en-US" dirty="0"/>
              <a:t>To fairer worlds on high, </a:t>
            </a:r>
          </a:p>
          <a:p>
            <a:r>
              <a:rPr lang="en-US" dirty="0"/>
              <a:t>To fairer worlds on high.</a:t>
            </a:r>
          </a:p>
        </p:txBody>
      </p:sp>
    </p:spTree>
    <p:extLst>
      <p:ext uri="{BB962C8B-B14F-4D97-AF65-F5344CB8AC3E}">
        <p14:creationId xmlns:p14="http://schemas.microsoft.com/office/powerpoint/2010/main" val="38855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4750">
        <p:fade/>
      </p:transition>
    </mc:Choice>
    <mc:Fallback xmlns="">
      <p:transition spd="med" advClick="0" advTm="2475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D5739C-D375-F751-1838-64D189BDC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E7DFC6-F1D9-D5D8-2EA1-1B0571E09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00AAF3-C038-C9D0-5122-8232A97E33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dirty="0"/>
              <a:t>We're marching to Zion, </a:t>
            </a:r>
          </a:p>
          <a:p>
            <a:r>
              <a:rPr lang="en-US" dirty="0"/>
              <a:t>Beautiful, beautiful Zion; </a:t>
            </a:r>
          </a:p>
          <a:p>
            <a:r>
              <a:rPr lang="en-US" dirty="0"/>
              <a:t>We're marching upward to Zion, </a:t>
            </a:r>
          </a:p>
          <a:p>
            <a:r>
              <a:rPr lang="en-US" dirty="0"/>
              <a:t>The beautiful city of God.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8258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9000">
        <p:fade/>
      </p:transition>
    </mc:Choice>
    <mc:Fallback xmlns="">
      <p:transition spd="med" advTm="19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Were Marching to Zion 4x3 - Organ</Template>
  <TotalTime>4660</TotalTime>
  <Words>276</Words>
  <Application>Microsoft Office PowerPoint</Application>
  <PresentationFormat>On-screen Show (4:3)</PresentationFormat>
  <Paragraphs>56</Paragraphs>
  <Slides>9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Aptos</vt:lpstr>
      <vt:lpstr>Arial</vt:lpstr>
      <vt:lpstr>Another Year is Dawning - Organ</vt:lpstr>
      <vt:lpstr>We’re Marching to Zion</vt:lpstr>
      <vt:lpstr>Verse 1</vt:lpstr>
      <vt:lpstr>Chorus</vt:lpstr>
      <vt:lpstr>Verse 2</vt:lpstr>
      <vt:lpstr>Chorus</vt:lpstr>
      <vt:lpstr>Verse 3</vt:lpstr>
      <vt:lpstr>Chorus</vt:lpstr>
      <vt:lpstr>Verse 4</vt:lpstr>
      <vt:lpstr>Chorus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We're Marching to Zion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238</cp:revision>
  <dcterms:created xsi:type="dcterms:W3CDTF">2025-12-17T00:34:02Z</dcterms:created>
  <dcterms:modified xsi:type="dcterms:W3CDTF">2026-09-29T01:15:24Z</dcterms:modified>
  <cp:category>music, hymn</cp:category>
</cp:coreProperties>
</file>