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1"/>
  </p:notesMasterIdLst>
  <p:sldIdLst>
    <p:sldId id="256" r:id="rId2"/>
    <p:sldId id="257" r:id="rId3"/>
    <p:sldId id="265" r:id="rId4"/>
    <p:sldId id="262" r:id="rId5"/>
    <p:sldId id="266" r:id="rId6"/>
    <p:sldId id="258" r:id="rId7"/>
    <p:sldId id="267" r:id="rId8"/>
    <p:sldId id="263" r:id="rId9"/>
    <p:sldId id="26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BED07B-FF7C-498C-8F34-1877150C1809}" v="36" dt="2026-09-29T01:02:29.3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addSld delSld modSld modMainMaster">
      <pc:chgData name="RONNIE NELSON" userId="e9869384eb4b37d4" providerId="LiveId" clId="{4BB06154-6202-49C3-AE11-FE9A36534DCE}" dt="2026-09-29T01:02:38.405" v="156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9-29T01:02:38.405" v="156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29T00:35:53.536" v="22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9-29T01:02:38.405" v="156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9-29T00:36:36.096" v="78" actId="478"/>
          <ac:picMkLst>
            <pc:docMk/>
            <pc:sldMk cId="3717862308" sldId="256"/>
            <ac:picMk id="4" creationId="{28CD9CFC-A352-5F15-D9D0-00532CE15A47}"/>
          </ac:picMkLst>
        </pc:picChg>
        <pc:picChg chg="add mod">
          <ac:chgData name="RONNIE NELSON" userId="e9869384eb4b37d4" providerId="LiveId" clId="{4BB06154-6202-49C3-AE11-FE9A36534DCE}" dt="2026-09-29T00:50:10.989" v="133" actId="1076"/>
          <ac:picMkLst>
            <pc:docMk/>
            <pc:sldMk cId="3717862308" sldId="256"/>
            <ac:picMk id="5" creationId="{AA042ECB-B22C-9736-E8C0-6E1A35A440A1}"/>
          </ac:picMkLst>
        </pc:picChg>
      </pc:sldChg>
      <pc:sldChg chg="modSp mod modTransition">
        <pc:chgData name="RONNIE NELSON" userId="e9869384eb4b37d4" providerId="LiveId" clId="{4BB06154-6202-49C3-AE11-FE9A36534DCE}" dt="2026-09-29T00:58:31.316" v="148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9-29T00:44:28.797" v="86" actId="20577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09-29T00:58:31.316" v="148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09-29T00:45:59.115" v="115" actId="20577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 modTransition">
        <pc:chgData name="RONNIE NELSON" userId="e9869384eb4b37d4" providerId="LiveId" clId="{4BB06154-6202-49C3-AE11-FE9A36534DCE}" dt="2026-09-29T00:58:31.316" v="148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09-29T00:45:29.835" v="108" actId="20577"/>
          <ac:spMkLst>
            <pc:docMk/>
            <pc:sldMk cId="2838892107" sldId="262"/>
            <ac:spMk id="3" creationId="{CD8AA68A-BBB3-69FE-A755-9BE558F0D97D}"/>
          </ac:spMkLst>
        </pc:spChg>
      </pc:sldChg>
      <pc:sldChg chg="modSp mod modTransition">
        <pc:chgData name="RONNIE NELSON" userId="e9869384eb4b37d4" providerId="LiveId" clId="{4BB06154-6202-49C3-AE11-FE9A36534DCE}" dt="2026-09-29T00:58:31.316" v="148"/>
        <pc:sldMkLst>
          <pc:docMk/>
          <pc:sldMk cId="3885574438" sldId="263"/>
        </pc:sldMkLst>
        <pc:spChg chg="mod">
          <ac:chgData name="RONNIE NELSON" userId="e9869384eb4b37d4" providerId="LiveId" clId="{4BB06154-6202-49C3-AE11-FE9A36534DCE}" dt="2026-09-29T00:46:31.873" v="122" actId="20577"/>
          <ac:spMkLst>
            <pc:docMk/>
            <pc:sldMk cId="3885574438" sldId="263"/>
            <ac:spMk id="3" creationId="{D995041B-DB05-4635-3AEF-3A15092009C2}"/>
          </ac:spMkLst>
        </pc:spChg>
      </pc:sldChg>
      <pc:sldChg chg="del">
        <pc:chgData name="RONNIE NELSON" userId="e9869384eb4b37d4" providerId="LiveId" clId="{4BB06154-6202-49C3-AE11-FE9A36534DCE}" dt="2026-09-29T00:49:22.103" v="131" actId="47"/>
        <pc:sldMkLst>
          <pc:docMk/>
          <pc:sldMk cId="1556339444" sldId="264"/>
        </pc:sldMkLst>
      </pc:sldChg>
      <pc:sldChg chg="modSp new mod modTransition">
        <pc:chgData name="RONNIE NELSON" userId="e9869384eb4b37d4" providerId="LiveId" clId="{4BB06154-6202-49C3-AE11-FE9A36534DCE}" dt="2026-09-29T00:55:05.374" v="147"/>
        <pc:sldMkLst>
          <pc:docMk/>
          <pc:sldMk cId="2116060412" sldId="265"/>
        </pc:sldMkLst>
        <pc:spChg chg="mod">
          <ac:chgData name="RONNIE NELSON" userId="e9869384eb4b37d4" providerId="LiveId" clId="{4BB06154-6202-49C3-AE11-FE9A36534DCE}" dt="2026-09-29T00:44:39.499" v="94" actId="20577"/>
          <ac:spMkLst>
            <pc:docMk/>
            <pc:sldMk cId="2116060412" sldId="265"/>
            <ac:spMk id="2" creationId="{815B6291-76D1-8E72-EA9F-5A189B4F4171}"/>
          </ac:spMkLst>
        </pc:spChg>
        <pc:spChg chg="mod">
          <ac:chgData name="RONNIE NELSON" userId="e9869384eb4b37d4" providerId="LiveId" clId="{4BB06154-6202-49C3-AE11-FE9A36534DCE}" dt="2026-09-29T00:44:56.448" v="101" actId="242"/>
          <ac:spMkLst>
            <pc:docMk/>
            <pc:sldMk cId="2116060412" sldId="265"/>
            <ac:spMk id="3" creationId="{45ECF67B-5F7B-8A1F-2427-876BEAD318DA}"/>
          </ac:spMkLst>
        </pc:spChg>
      </pc:sldChg>
      <pc:sldChg chg="add modTransition">
        <pc:chgData name="RONNIE NELSON" userId="e9869384eb4b37d4" providerId="LiveId" clId="{4BB06154-6202-49C3-AE11-FE9A36534DCE}" dt="2026-09-29T00:55:05.374" v="147"/>
        <pc:sldMkLst>
          <pc:docMk/>
          <pc:sldMk cId="2463709271" sldId="266"/>
        </pc:sldMkLst>
      </pc:sldChg>
      <pc:sldChg chg="add modTransition">
        <pc:chgData name="RONNIE NELSON" userId="e9869384eb4b37d4" providerId="LiveId" clId="{4BB06154-6202-49C3-AE11-FE9A36534DCE}" dt="2026-09-29T00:55:05.374" v="147"/>
        <pc:sldMkLst>
          <pc:docMk/>
          <pc:sldMk cId="597689619" sldId="267"/>
        </pc:sldMkLst>
      </pc:sldChg>
      <pc:sldChg chg="add modTransition">
        <pc:chgData name="RONNIE NELSON" userId="e9869384eb4b37d4" providerId="LiveId" clId="{4BB06154-6202-49C3-AE11-FE9A36534DCE}" dt="2026-09-29T00:58:37.971" v="149"/>
        <pc:sldMkLst>
          <pc:docMk/>
          <pc:sldMk cId="4048258043" sldId="268"/>
        </pc:sldMkLst>
      </pc:sldChg>
      <pc:sldMasterChg chg="addSp delSp modSp mod">
        <pc:chgData name="RONNIE NELSON" userId="e9869384eb4b37d4" providerId="LiveId" clId="{4BB06154-6202-49C3-AE11-FE9A36534DCE}" dt="2026-09-29T01:02:29.308" v="155"/>
        <pc:sldMasterMkLst>
          <pc:docMk/>
          <pc:sldMasterMk cId="1050875626" sldId="2147483732"/>
        </pc:sldMasterMkLst>
        <pc:picChg chg="del">
          <ac:chgData name="RONNIE NELSON" userId="e9869384eb4b37d4" providerId="LiveId" clId="{4BB06154-6202-49C3-AE11-FE9A36534DCE}" dt="2026-09-29T01:01:50.464" v="150" actId="478"/>
          <ac:picMkLst>
            <pc:docMk/>
            <pc:sldMasterMk cId="1050875626" sldId="2147483732"/>
            <ac:picMk id="5" creationId="{2A4A8E84-7D45-6BAE-AC14-1A8E7B866A3A}"/>
          </ac:picMkLst>
        </pc:picChg>
        <pc:picChg chg="add mod ord">
          <ac:chgData name="RONNIE NELSON" userId="e9869384eb4b37d4" providerId="LiveId" clId="{4BB06154-6202-49C3-AE11-FE9A36534DCE}" dt="2026-09-29T01:02:29.308" v="155"/>
          <ac:picMkLst>
            <pc:docMk/>
            <pc:sldMasterMk cId="1050875626" sldId="2147483732"/>
            <ac:picMk id="6" creationId="{11AEA8CA-A84A-B2BA-9F4E-20BCE65A7A0D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62461-AEF4-268B-AE73-727089952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F797DF-63CE-143E-19D6-74763C28BF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518BF-98F1-852D-2FA6-FF3831A6C7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BA70F-F22C-A36C-467A-FBE2B8AB51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927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1AEA8CA-A84A-B2BA-9F4E-20BCE65A7A0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We’re Marching to Zion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 by: Isaac Watts, 1707</a:t>
            </a:r>
          </a:p>
          <a:p>
            <a:r>
              <a:rPr lang="en-US" dirty="0"/>
              <a:t>Music by: Robert Lowell</a:t>
            </a:r>
            <a:r>
              <a:rPr lang="en-US"/>
              <a:t>, 1867 </a:t>
            </a:r>
            <a:endParaRPr lang="en-US" dirty="0"/>
          </a:p>
        </p:txBody>
      </p:sp>
      <p:pic>
        <p:nvPicPr>
          <p:cNvPr id="5" name="We're Marching to Zion">
            <a:hlinkClick r:id="" action="ppaction://media"/>
            <a:extLst>
              <a:ext uri="{FF2B5EF4-FFF2-40B4-BE49-F238E27FC236}">
                <a16:creationId xmlns:a16="http://schemas.microsoft.com/office/drawing/2014/main" id="{AA042ECB-B22C-9736-E8C0-6E1A35A440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3498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000">
        <p:fade/>
      </p:transition>
    </mc:Choice>
    <mc:Fallback>
      <p:transition spd="med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Come we that love the Lord, </a:t>
            </a:r>
          </a:p>
          <a:p>
            <a:r>
              <a:rPr lang="en-US" dirty="0"/>
              <a:t>And let our joys be known, </a:t>
            </a:r>
          </a:p>
          <a:p>
            <a:r>
              <a:rPr lang="en-US" dirty="0"/>
              <a:t>Join in a song with sweet accord, </a:t>
            </a:r>
          </a:p>
          <a:p>
            <a:r>
              <a:rPr lang="en-US" dirty="0"/>
              <a:t>Join in a song with sweet accord </a:t>
            </a:r>
          </a:p>
          <a:p>
            <a:r>
              <a:rPr lang="en-US" dirty="0"/>
              <a:t>And thus surround the throne, </a:t>
            </a:r>
          </a:p>
          <a:p>
            <a:r>
              <a:rPr lang="en-US" dirty="0"/>
              <a:t>And thus surround the throne.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4750">
        <p:fade/>
      </p:transition>
    </mc:Choice>
    <mc:Fallback>
      <p:transition spd="med" advClick="0" advTm="2475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B6291-76D1-8E72-EA9F-5A189B4F4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CF67B-5F7B-8A1F-2427-876BEAD31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We're marching to Zion, </a:t>
            </a:r>
          </a:p>
          <a:p>
            <a:r>
              <a:rPr lang="en-US" dirty="0"/>
              <a:t>Beautiful, beautiful Zion; </a:t>
            </a:r>
          </a:p>
          <a:p>
            <a:r>
              <a:rPr lang="en-US" dirty="0"/>
              <a:t>We're marching upward to Zion, </a:t>
            </a:r>
          </a:p>
          <a:p>
            <a:r>
              <a:rPr lang="en-US" dirty="0"/>
              <a:t>The beautiful city of God.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060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6750">
        <p:fade/>
      </p:transition>
    </mc:Choice>
    <mc:Fallback>
      <p:transition spd="med" advTm="1675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Let those refuse to sing </a:t>
            </a:r>
          </a:p>
          <a:p>
            <a:r>
              <a:rPr lang="en-US" dirty="0"/>
              <a:t>Who never knew our God, </a:t>
            </a:r>
          </a:p>
          <a:p>
            <a:r>
              <a:rPr lang="en-US" dirty="0"/>
              <a:t>But children of the </a:t>
            </a:r>
            <a:r>
              <a:rPr lang="en-US" dirty="0" err="1"/>
              <a:t>heav'nly</a:t>
            </a:r>
            <a:r>
              <a:rPr lang="en-US" dirty="0"/>
              <a:t> King, </a:t>
            </a:r>
          </a:p>
          <a:p>
            <a:r>
              <a:rPr lang="en-US" dirty="0"/>
              <a:t>But children of the </a:t>
            </a:r>
            <a:r>
              <a:rPr lang="en-US" dirty="0" err="1"/>
              <a:t>heav'nly</a:t>
            </a:r>
            <a:r>
              <a:rPr lang="en-US" dirty="0"/>
              <a:t> King </a:t>
            </a:r>
          </a:p>
          <a:p>
            <a:r>
              <a:rPr lang="en-US" dirty="0"/>
              <a:t>May speak their joys abroad, </a:t>
            </a:r>
          </a:p>
          <a:p>
            <a:r>
              <a:rPr lang="en-US" dirty="0"/>
              <a:t>May speak their joys abroad.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4750">
        <p:fade/>
      </p:transition>
    </mc:Choice>
    <mc:Fallback>
      <p:transition spd="med" advTm="2475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873F2-E815-2AC8-6ADD-1143B2CB9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9A34E-5E3A-E2E8-4E15-BB5357F45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C1900-10B5-9ECE-AE6A-D59E3C180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We're marching to Zion, </a:t>
            </a:r>
          </a:p>
          <a:p>
            <a:r>
              <a:rPr lang="en-US" dirty="0"/>
              <a:t>Beautiful, beautiful Zion; </a:t>
            </a:r>
          </a:p>
          <a:p>
            <a:r>
              <a:rPr lang="en-US" dirty="0"/>
              <a:t>We're marching upward to Zion, </a:t>
            </a:r>
          </a:p>
          <a:p>
            <a:r>
              <a:rPr lang="en-US" dirty="0"/>
              <a:t>The beautiful city of God.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709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6750">
        <p:fade/>
      </p:transition>
    </mc:Choice>
    <mc:Fallback>
      <p:transition spd="med" advTm="1675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The hill of Zion yields </a:t>
            </a:r>
          </a:p>
          <a:p>
            <a:r>
              <a:rPr lang="en-US" dirty="0"/>
              <a:t>A thousand sacred sweets </a:t>
            </a:r>
          </a:p>
          <a:p>
            <a:r>
              <a:rPr lang="en-US" dirty="0"/>
              <a:t>Before we reach the </a:t>
            </a:r>
            <a:r>
              <a:rPr lang="en-US" dirty="0" err="1"/>
              <a:t>heav'nly</a:t>
            </a:r>
            <a:r>
              <a:rPr lang="en-US" dirty="0"/>
              <a:t> fields, </a:t>
            </a:r>
          </a:p>
          <a:p>
            <a:r>
              <a:rPr lang="en-US" dirty="0"/>
              <a:t>Before we reach the </a:t>
            </a:r>
            <a:r>
              <a:rPr lang="en-US" dirty="0" err="1"/>
              <a:t>heav'nly</a:t>
            </a:r>
            <a:r>
              <a:rPr lang="en-US" dirty="0"/>
              <a:t> fields </a:t>
            </a:r>
          </a:p>
          <a:p>
            <a:r>
              <a:rPr lang="en-US" dirty="0"/>
              <a:t>Or walk the golden streets </a:t>
            </a:r>
          </a:p>
          <a:p>
            <a:r>
              <a:rPr lang="en-US" dirty="0"/>
              <a:t>Or walk the golden streets.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4750">
        <p:fade/>
      </p:transition>
    </mc:Choice>
    <mc:Fallback>
      <p:transition spd="med" advClick="0" advTm="2475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7A2CC-3060-A47E-BBB8-64514382D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874C7-4D55-5C80-1682-731FCD399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3FAC0-A16D-893C-7AAE-DFCFD3B3A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We're marching to Zion, </a:t>
            </a:r>
          </a:p>
          <a:p>
            <a:r>
              <a:rPr lang="en-US" dirty="0"/>
              <a:t>Beautiful, beautiful Zion; </a:t>
            </a:r>
          </a:p>
          <a:p>
            <a:r>
              <a:rPr lang="en-US" dirty="0"/>
              <a:t>We're marching upward to Zion, </a:t>
            </a:r>
          </a:p>
          <a:p>
            <a:r>
              <a:rPr lang="en-US" dirty="0"/>
              <a:t>The beautiful city of God.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689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6750">
        <p:fade/>
      </p:transition>
    </mc:Choice>
    <mc:Fallback>
      <p:transition spd="med" advTm="1675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5DB4F-EB9A-3DF0-B273-E5021DE81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8ED94-5838-C1B8-CCA0-138F1C73D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5041B-DB05-4635-3AEF-3A1509200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Then let our songs abound </a:t>
            </a:r>
          </a:p>
          <a:p>
            <a:r>
              <a:rPr lang="en-US" dirty="0"/>
              <a:t>And every tear be dry; </a:t>
            </a:r>
          </a:p>
          <a:p>
            <a:r>
              <a:rPr lang="en-US" dirty="0"/>
              <a:t>We're marching thro' Immanuel's ground, </a:t>
            </a:r>
          </a:p>
          <a:p>
            <a:r>
              <a:rPr lang="en-US" dirty="0"/>
              <a:t>We're marching thro' Immanuel's ground </a:t>
            </a:r>
          </a:p>
          <a:p>
            <a:r>
              <a:rPr lang="en-US" dirty="0"/>
              <a:t>To fairer worlds on high, </a:t>
            </a:r>
          </a:p>
          <a:p>
            <a:r>
              <a:rPr lang="en-US" dirty="0"/>
              <a:t>To fairer worlds on high.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885574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4750">
        <p:fade/>
      </p:transition>
    </mc:Choice>
    <mc:Fallback>
      <p:transition spd="med" advClick="0" advTm="2475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5739C-D375-F751-1838-64D189BDC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7DFC6-F1D9-D5D8-2EA1-1B0571E09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0AAF3-C038-C9D0-5122-8232A97E3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We're marching to Zion, </a:t>
            </a:r>
          </a:p>
          <a:p>
            <a:r>
              <a:rPr lang="en-US" dirty="0"/>
              <a:t>Beautiful, beautiful Zion; </a:t>
            </a:r>
          </a:p>
          <a:p>
            <a:r>
              <a:rPr lang="en-US" dirty="0"/>
              <a:t>We're marching upward to Zion, </a:t>
            </a:r>
          </a:p>
          <a:p>
            <a:r>
              <a:rPr lang="en-US" dirty="0"/>
              <a:t>The beautiful city of God.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258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9000">
        <p:fade/>
      </p:transition>
    </mc:Choice>
    <mc:Fallback>
      <p:transition spd="med" advTm="19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4660</TotalTime>
  <Words>276</Words>
  <Application>Microsoft Office PowerPoint</Application>
  <PresentationFormat>Widescreen</PresentationFormat>
  <Paragraphs>56</Paragraphs>
  <Slides>9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Aptos</vt:lpstr>
      <vt:lpstr>Arial</vt:lpstr>
      <vt:lpstr>Another Year is Dawning - Organ</vt:lpstr>
      <vt:lpstr>We’re Marching to Zion</vt:lpstr>
      <vt:lpstr>Verse 1</vt:lpstr>
      <vt:lpstr>Chorus</vt:lpstr>
      <vt:lpstr>Verse 2</vt:lpstr>
      <vt:lpstr>Chorus</vt:lpstr>
      <vt:lpstr>Verse 3</vt:lpstr>
      <vt:lpstr>Chorus</vt:lpstr>
      <vt:lpstr>Verse 4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We're Marching to Zion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237</cp:revision>
  <dcterms:created xsi:type="dcterms:W3CDTF">2025-12-17T00:34:02Z</dcterms:created>
  <dcterms:modified xsi:type="dcterms:W3CDTF">2026-09-29T01:02:47Z</dcterms:modified>
  <cp:category>music, hymn</cp:category>
</cp:coreProperties>
</file>