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"/>
  </p:notesMasterIdLst>
  <p:sldIdLst>
    <p:sldId id="256" r:id="rId2"/>
    <p:sldId id="257" r:id="rId3"/>
    <p:sldId id="262" r:id="rId4"/>
    <p:sldId id="258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E9D5BC-BB63-47DA-820D-FE379033A6C8}" v="7" dt="2026-09-25T23:21:08.3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9-25T23:21:13.997" v="10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09-25T23:21:13.997" v="10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25T23:21:13.997" v="10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9-25T23:14:53.309" v="0" actId="478"/>
          <ac:picMkLst>
            <pc:docMk/>
            <pc:sldMk cId="3717862308" sldId="256"/>
            <ac:picMk id="4" creationId="{28CD9CFC-A352-5F15-D9D0-00532CE15A47}"/>
          </ac:picMkLst>
        </pc:picChg>
        <pc:picChg chg="add mod">
          <ac:chgData name="RONNIE NELSON" userId="e9869384eb4b37d4" providerId="LiveId" clId="{4BB06154-6202-49C3-AE11-FE9A36534DCE}" dt="2026-09-25T23:17:01.930" v="2" actId="1076"/>
          <ac:picMkLst>
            <pc:docMk/>
            <pc:sldMk cId="3717862308" sldId="256"/>
            <ac:picMk id="5" creationId="{60085BE7-01A9-155A-3123-EEEA82F38F28}"/>
          </ac:picMkLst>
        </pc:picChg>
      </pc:sldChg>
      <pc:sldChg chg="modTransition">
        <pc:chgData name="RONNIE NELSON" userId="e9869384eb4b37d4" providerId="LiveId" clId="{4BB06154-6202-49C3-AE11-FE9A36534DCE}" dt="2026-09-25T23:21:08.379" v="8"/>
        <pc:sldMkLst>
          <pc:docMk/>
          <pc:sldMk cId="1556339444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62461-AEF4-268B-AE73-727089952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F797DF-63CE-143E-19D6-74763C28BF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518BF-98F1-852D-2FA6-FF3831A6C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BA70F-F22C-A36C-467A-FBE2B8AB51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27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E3B44-DAB7-77C3-80A5-D46B7F3BA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22EBEC-9568-944B-E04C-6E02955C7A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C38B8B-5D5D-E85C-1526-ABF2D77A36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F7F3F6-3750-AA39-BB8B-9D7FBB13BB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08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4A8E84-7D45-6BAE-AC14-1A8E7B866A3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We Three Kings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and music by John Hopkins</a:t>
            </a:r>
            <a:r>
              <a:rPr lang="en-US"/>
              <a:t>, 1857   </a:t>
            </a:r>
            <a:endParaRPr lang="en-US" dirty="0"/>
          </a:p>
        </p:txBody>
      </p:sp>
      <p:pic>
        <p:nvPicPr>
          <p:cNvPr id="5" name="We Three Kings - Organ">
            <a:hlinkClick r:id="" action="ppaction://media"/>
            <a:extLst>
              <a:ext uri="{FF2B5EF4-FFF2-40B4-BE49-F238E27FC236}">
                <a16:creationId xmlns:a16="http://schemas.microsoft.com/office/drawing/2014/main" id="{60085BE7-01A9-155A-3123-EEEA82F38F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200">
        <p:fade/>
      </p:transition>
    </mc:Choice>
    <mc:Fallback>
      <p:transition spd="med" advClick="0" advTm="9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We three kings of Orient are: </a:t>
            </a:r>
          </a:p>
          <a:p>
            <a:r>
              <a:rPr lang="en-US" dirty="0"/>
              <a:t>Bearing gifts we traverse afar— </a:t>
            </a:r>
          </a:p>
          <a:p>
            <a:r>
              <a:rPr lang="en-US" dirty="0"/>
              <a:t>Field and fountain, moor and mountain— </a:t>
            </a:r>
          </a:p>
          <a:p>
            <a:r>
              <a:rPr lang="en-US" dirty="0"/>
              <a:t>Following yonder star.</a:t>
            </a:r>
          </a:p>
          <a:p>
            <a:r>
              <a:rPr lang="en-US" dirty="0"/>
              <a:t> </a:t>
            </a:r>
          </a:p>
          <a:p>
            <a:r>
              <a:rPr lang="en-US" i="1" dirty="0"/>
              <a:t>O star of wonder, star of night, </a:t>
            </a:r>
          </a:p>
          <a:p>
            <a:r>
              <a:rPr lang="en-US" i="1" dirty="0"/>
              <a:t>Star with royal beauty bright, </a:t>
            </a:r>
          </a:p>
          <a:p>
            <a:r>
              <a:rPr lang="en-US" i="1" dirty="0"/>
              <a:t>Westward leading, still proceeding, </a:t>
            </a:r>
          </a:p>
          <a:p>
            <a:r>
              <a:rPr lang="en-US" i="1" dirty="0"/>
              <a:t>Guide us with thy perfect light.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3000">
        <p:fade/>
      </p:transition>
    </mc:Choice>
    <mc:Fallback>
      <p:transition spd="med" advClick="0" advTm="4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Born a King on Bethlehem's plain: </a:t>
            </a:r>
          </a:p>
          <a:p>
            <a:r>
              <a:rPr lang="en-US" dirty="0"/>
              <a:t>Gold I bring to crown Him again, </a:t>
            </a:r>
          </a:p>
          <a:p>
            <a:r>
              <a:rPr lang="en-US" dirty="0"/>
              <a:t>King forever, ceasing never </a:t>
            </a:r>
          </a:p>
          <a:p>
            <a:r>
              <a:rPr lang="en-US" dirty="0"/>
              <a:t>Over us all to reign.</a:t>
            </a:r>
          </a:p>
          <a:p>
            <a:endParaRPr lang="en-US" dirty="0"/>
          </a:p>
          <a:p>
            <a:r>
              <a:rPr lang="en-US" i="1" dirty="0"/>
              <a:t>O star of wonder, star of night, </a:t>
            </a:r>
          </a:p>
          <a:p>
            <a:r>
              <a:rPr lang="en-US" i="1" dirty="0"/>
              <a:t>Star with royal beauty bright, </a:t>
            </a:r>
          </a:p>
          <a:p>
            <a:r>
              <a:rPr lang="en-US" i="1" dirty="0"/>
              <a:t>Westward leading, still proceeding, </a:t>
            </a:r>
          </a:p>
          <a:p>
            <a:r>
              <a:rPr lang="en-US" i="1" dirty="0"/>
              <a:t>Guide us with thy perfect light. 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3000">
        <p:fade/>
      </p:transition>
    </mc:Choice>
    <mc:Fallback>
      <p:transition spd="med" advTm="4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Frankincense to offer have I: </a:t>
            </a:r>
          </a:p>
          <a:p>
            <a:r>
              <a:rPr lang="en-US" dirty="0"/>
              <a:t>Incense owns a Deity night; </a:t>
            </a:r>
          </a:p>
          <a:p>
            <a:r>
              <a:rPr lang="en-US" dirty="0"/>
              <a:t>Prayer and praising all men raising, </a:t>
            </a:r>
          </a:p>
          <a:p>
            <a:r>
              <a:rPr lang="en-US" dirty="0"/>
              <a:t>Worship Him God on high. </a:t>
            </a:r>
          </a:p>
          <a:p>
            <a:endParaRPr lang="en-US" i="1" dirty="0"/>
          </a:p>
          <a:p>
            <a:r>
              <a:rPr lang="en-US" i="1" dirty="0"/>
              <a:t>O star of wonder, star of night, </a:t>
            </a:r>
          </a:p>
          <a:p>
            <a:r>
              <a:rPr lang="en-US" i="1" dirty="0"/>
              <a:t>Star with royal beauty bright, </a:t>
            </a:r>
          </a:p>
          <a:p>
            <a:r>
              <a:rPr lang="en-US" i="1" dirty="0"/>
              <a:t>Westward leading, still proceeding, </a:t>
            </a:r>
          </a:p>
          <a:p>
            <a:r>
              <a:rPr lang="en-US" i="1" dirty="0"/>
              <a:t>Guide us with thy perfect light.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3000">
        <p:fade/>
      </p:transition>
    </mc:Choice>
    <mc:Fallback>
      <p:transition spd="med" advClick="0" advTm="4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5DB4F-EB9A-3DF0-B273-E5021DE81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8ED94-5838-C1B8-CCA0-138F1C73D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5041B-DB05-4635-3AEF-3A1509200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Myrrh is mine: its bitter perfume </a:t>
            </a:r>
          </a:p>
          <a:p>
            <a:r>
              <a:rPr lang="en-US" dirty="0"/>
              <a:t>Breaths a life of gathering gloom— </a:t>
            </a:r>
          </a:p>
          <a:p>
            <a:r>
              <a:rPr lang="en-US" dirty="0" err="1"/>
              <a:t>Sorr'wing</a:t>
            </a:r>
            <a:r>
              <a:rPr lang="en-US" dirty="0"/>
              <a:t>, sighing, bleeding, dying, </a:t>
            </a:r>
          </a:p>
          <a:p>
            <a:r>
              <a:rPr lang="en-US" dirty="0"/>
              <a:t>Sealed in a stone-cold tomb.</a:t>
            </a:r>
          </a:p>
          <a:p>
            <a:endParaRPr lang="en-US" dirty="0"/>
          </a:p>
          <a:p>
            <a:r>
              <a:rPr lang="en-US" i="1" dirty="0"/>
              <a:t>O star of wonder, star of night, </a:t>
            </a:r>
          </a:p>
          <a:p>
            <a:r>
              <a:rPr lang="en-US" i="1" dirty="0"/>
              <a:t>Star with royal beauty bright, </a:t>
            </a:r>
          </a:p>
          <a:p>
            <a:r>
              <a:rPr lang="en-US" i="1" dirty="0"/>
              <a:t>Westward leading, still proceeding, </a:t>
            </a:r>
          </a:p>
          <a:p>
            <a:r>
              <a:rPr lang="en-US" i="1" dirty="0"/>
              <a:t>Guide us with thy perfect light. </a:t>
            </a:r>
            <a:r>
              <a:rPr lang="en-US" dirty="0"/>
              <a:t> </a:t>
            </a:r>
            <a:endParaRPr lang="en-US" i="1" dirty="0"/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885574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3000">
        <p:fade/>
      </p:transition>
    </mc:Choice>
    <mc:Fallback>
      <p:transition spd="med" advClick="0" advTm="43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9561C-9EDD-00C2-CA9E-F46ACA23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46262-8BA7-1FB9-0534-373F901CA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48BC3-EA0B-ECB8-CC29-14C97EFEA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Glorious now behold Him arise: </a:t>
            </a:r>
          </a:p>
          <a:p>
            <a:r>
              <a:rPr lang="en-US" dirty="0"/>
              <a:t>King and God and Sacrifice; </a:t>
            </a:r>
          </a:p>
          <a:p>
            <a:r>
              <a:rPr lang="en-US" dirty="0"/>
              <a:t>Alleluia, Alleluia! </a:t>
            </a:r>
          </a:p>
          <a:p>
            <a:r>
              <a:rPr lang="en-US" dirty="0"/>
              <a:t>Earth to </a:t>
            </a:r>
            <a:r>
              <a:rPr lang="en-US" dirty="0" err="1"/>
              <a:t>heav'n</a:t>
            </a:r>
            <a:r>
              <a:rPr lang="en-US" dirty="0"/>
              <a:t> replies.</a:t>
            </a:r>
          </a:p>
          <a:p>
            <a:endParaRPr lang="en-US" i="1" dirty="0"/>
          </a:p>
          <a:p>
            <a:r>
              <a:rPr lang="en-US" i="1" dirty="0"/>
              <a:t>O star of wonder, star of night, </a:t>
            </a:r>
          </a:p>
          <a:p>
            <a:r>
              <a:rPr lang="en-US" i="1" dirty="0"/>
              <a:t>Star with royal beauty bright, </a:t>
            </a:r>
          </a:p>
          <a:p>
            <a:r>
              <a:rPr lang="en-US" i="1" dirty="0"/>
              <a:t>Westward leading, still proceeding, </a:t>
            </a:r>
          </a:p>
          <a:p>
            <a:r>
              <a:rPr lang="en-US" i="1" dirty="0"/>
              <a:t>Guide us with thy perfect light. 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556339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8000">
        <p:fade/>
      </p:transition>
    </mc:Choice>
    <mc:Fallback>
      <p:transition spd="med" advClick="0" advTm="4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4640</TotalTime>
  <Words>300</Words>
  <Application>Microsoft Office PowerPoint</Application>
  <PresentationFormat>Widescreen</PresentationFormat>
  <Paragraphs>58</Paragraphs>
  <Slides>6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We Three Kings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Praise Thee, O God, Our Redeemer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237</cp:revision>
  <dcterms:created xsi:type="dcterms:W3CDTF">2025-12-17T00:34:02Z</dcterms:created>
  <dcterms:modified xsi:type="dcterms:W3CDTF">2026-09-25T23:21:16Z</dcterms:modified>
  <cp:category>music, hymn</cp:category>
</cp:coreProperties>
</file>