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A17BD-6CB4-417E-A44E-7187F26DB4A6}" v="4" dt="2026-09-25T22:49:43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25T22:51:35.800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25T22:51:35.800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5T22:51:35.800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25T22:49:19.831" v="0" actId="478"/>
          <ac:picMkLst>
            <pc:docMk/>
            <pc:sldMk cId="3717862308" sldId="256"/>
            <ac:picMk id="6" creationId="{E17573A5-D53D-5DFF-78F9-C0D5EF587905}"/>
          </ac:picMkLst>
        </pc:picChg>
        <pc:picChg chg="add mod">
          <ac:chgData name="RONNIE NELSON" userId="e9869384eb4b37d4" providerId="LiveId" clId="{4BB06154-6202-49C3-AE11-FE9A36534DCE}" dt="2026-09-25T22:49:39.328" v="2" actId="1076"/>
          <ac:picMkLst>
            <pc:docMk/>
            <pc:sldMk cId="3717862308" sldId="256"/>
            <ac:picMk id="7" creationId="{7C248BD8-917F-A502-D7AC-4049A8A427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236ABB-18AC-94EE-C422-9A2842E6E0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Praise Thee, O God, Our Redeemer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Julia Cady Cory, 1902</a:t>
            </a:r>
          </a:p>
          <a:p>
            <a:r>
              <a:rPr lang="en-US" dirty="0"/>
              <a:t>Music: “KRESMER,” Netherlands Folk Song</a:t>
            </a:r>
            <a:r>
              <a:rPr lang="en-US"/>
              <a:t>, 1625  </a:t>
            </a:r>
            <a:endParaRPr lang="en-US" dirty="0"/>
          </a:p>
        </p:txBody>
      </p:sp>
      <p:pic>
        <p:nvPicPr>
          <p:cNvPr id="7" name="We Praise Thee, O God, Our Redeemer - Organ">
            <a:hlinkClick r:id="" action="ppaction://media"/>
            <a:extLst>
              <a:ext uri="{FF2B5EF4-FFF2-40B4-BE49-F238E27FC236}">
                <a16:creationId xmlns:a16="http://schemas.microsoft.com/office/drawing/2014/main" id="{7C248BD8-917F-A502-D7AC-4049A8A42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700">
        <p:fade/>
      </p:transition>
    </mc:Choice>
    <mc:Fallback>
      <p:transition spd="med" advClick="0" advTm="7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praise Thee, O God, our Redeemer, Creator </a:t>
            </a:r>
          </a:p>
          <a:p>
            <a:r>
              <a:rPr lang="en-US" dirty="0"/>
              <a:t>In grateful devotion our tribute we bring; </a:t>
            </a:r>
          </a:p>
          <a:p>
            <a:r>
              <a:rPr lang="en-US" dirty="0"/>
              <a:t>We lay it before Thee, we kneel and adore Thee, </a:t>
            </a:r>
          </a:p>
          <a:p>
            <a:r>
              <a:rPr lang="en-US" dirty="0"/>
              <a:t>We bless Thy holy Name, glad praises we sing.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500">
        <p:fade/>
      </p:transition>
    </mc:Choice>
    <mc:Fallback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worship Thee, God of our fathers, we bless Thee</a:t>
            </a:r>
          </a:p>
          <a:p>
            <a:r>
              <a:rPr lang="en-US" dirty="0"/>
              <a:t> Thru life's storm and tempest our Guide has Thou been;</a:t>
            </a:r>
          </a:p>
          <a:p>
            <a:r>
              <a:rPr lang="en-US" dirty="0"/>
              <a:t> When perils o'er take us, escape Thou wilt make us,</a:t>
            </a:r>
          </a:p>
          <a:p>
            <a:r>
              <a:rPr lang="en-US" dirty="0"/>
              <a:t> And with Thy help, O Lord, our battles we win.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500">
        <p:fade/>
      </p:transition>
    </mc:Choice>
    <mc:Fallback>
      <p:transition spd="med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With voices united our praises we offer </a:t>
            </a:r>
          </a:p>
          <a:p>
            <a:r>
              <a:rPr lang="en-US" dirty="0"/>
              <a:t>To Thee, great Jehovah, glad anthems we raise; </a:t>
            </a:r>
          </a:p>
          <a:p>
            <a:r>
              <a:rPr lang="en-US" dirty="0"/>
              <a:t>Thy strong arm will guide us, our God is beside us, </a:t>
            </a:r>
          </a:p>
          <a:p>
            <a:r>
              <a:rPr lang="en-US" dirty="0"/>
              <a:t>To Thee, our great Redeemer forever be praise.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000">
        <p:fade/>
      </p:transition>
    </mc:Choice>
    <mc:Fallback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4622</TotalTime>
  <Words>177</Words>
  <Application>Microsoft Office PowerPoint</Application>
  <PresentationFormat>Widescreen</PresentationFormat>
  <Paragraphs>22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We Praise Thee, O God, Our Redeemer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Praise Thee, O God, Our Redeemer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236</cp:revision>
  <dcterms:created xsi:type="dcterms:W3CDTF">2025-12-17T00:34:02Z</dcterms:created>
  <dcterms:modified xsi:type="dcterms:W3CDTF">2026-09-25T22:51:44Z</dcterms:modified>
  <cp:category>music, hymn</cp:category>
</cp:coreProperties>
</file>