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6CFABC-C27D-436F-B995-47771BFBDC83}" v="2" dt="2026-09-12T01:15:22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12T01:16:38.047" v="6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2T01:16:38.047" v="6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2T01:16:38.047" v="6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3717862308" sldId="256"/>
            <ac:spMk id="4" creationId="{A4C07669-1560-0845-C27B-27BEBB8CF3BF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3717862308" sldId="256"/>
            <ac:spMk id="6" creationId="{3BD71CF4-926A-1592-BAFC-0E2F4ABB244A}"/>
          </ac:spMkLst>
        </pc:spChg>
        <pc:picChg chg="mod">
          <ac:chgData name="RONNIE NELSON" userId="e9869384eb4b37d4" providerId="LiveId" clId="{4BB06154-6202-49C3-AE11-FE9A36534DCE}" dt="2026-09-12T01:15:03.915" v="0"/>
          <ac:picMkLst>
            <pc:docMk/>
            <pc:sldMk cId="3717862308" sldId="256"/>
            <ac:picMk id="5" creationId="{59B86CBE-32F9-42A6-C4F4-DD0A787EF35F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2T01:16:30.888" v="5" actId="6264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1023915166" sldId="257"/>
            <ac:spMk id="4" creationId="{2A77C6BD-3F98-395C-F056-BD0C7DE2BF49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1023915166" sldId="257"/>
            <ac:spMk id="5" creationId="{7C17ABE5-6AD3-AC7A-706E-9942968D43CE}"/>
          </ac:spMkLst>
        </pc:spChg>
      </pc:sldChg>
      <pc:sldChg chg="addSp delSp modSp mod chgLayout modNotes">
        <pc:chgData name="RONNIE NELSON" userId="e9869384eb4b37d4" providerId="LiveId" clId="{4BB06154-6202-49C3-AE11-FE9A36534DCE}" dt="2026-09-12T01:16:30.888" v="5" actId="6264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3973114123" sldId="258"/>
            <ac:spMk id="4" creationId="{9CF1F7E3-9547-6F01-E2CB-30F86EF29575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3973114123" sldId="258"/>
            <ac:spMk id="5" creationId="{E88AF30A-965B-D93E-A621-D522C8F1AD21}"/>
          </ac:spMkLst>
        </pc:spChg>
      </pc:sldChg>
      <pc:sldChg chg="addSp delSp modSp mod chgLayout">
        <pc:chgData name="RONNIE NELSON" userId="e9869384eb4b37d4" providerId="LiveId" clId="{4BB06154-6202-49C3-AE11-FE9A36534DCE}" dt="2026-09-12T01:16:30.888" v="5" actId="6264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2T01:16:30.888" v="5" actId="6264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2T01:15:07.145" v="1" actId="6264"/>
          <ac:spMkLst>
            <pc:docMk/>
            <pc:sldMk cId="2838892107" sldId="262"/>
            <ac:spMk id="4" creationId="{1E49888B-45E1-0B51-BA3C-9CA992AB14FA}"/>
          </ac:spMkLst>
        </pc:spChg>
        <pc:spChg chg="add del mod">
          <ac:chgData name="RONNIE NELSON" userId="e9869384eb4b37d4" providerId="LiveId" clId="{4BB06154-6202-49C3-AE11-FE9A36534DCE}" dt="2026-09-12T01:15:07.145" v="1" actId="6264"/>
          <ac:spMkLst>
            <pc:docMk/>
            <pc:sldMk cId="2838892107" sldId="262"/>
            <ac:spMk id="5" creationId="{F6212DA9-2F5D-5F23-3245-AF8E5C9078BD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2838892107" sldId="262"/>
            <ac:spMk id="6" creationId="{0DC727C2-E7A6-D964-2BF3-C1B62CECC9CC}"/>
          </ac:spMkLst>
        </pc:spChg>
        <pc:spChg chg="add del mod">
          <ac:chgData name="RONNIE NELSON" userId="e9869384eb4b37d4" providerId="LiveId" clId="{4BB06154-6202-49C3-AE11-FE9A36534DCE}" dt="2026-09-12T01:16:30.888" v="5" actId="6264"/>
          <ac:spMkLst>
            <pc:docMk/>
            <pc:sldMk cId="2838892107" sldId="262"/>
            <ac:spMk id="7" creationId="{74BD8DCC-4756-BABE-B62B-1A63F7026C29}"/>
          </ac:spMkLst>
        </pc:spChg>
      </pc:sldChg>
      <pc:sldMasterChg chg="modSp modSldLayout">
        <pc:chgData name="RONNIE NELSON" userId="e9869384eb4b37d4" providerId="LiveId" clId="{4BB06154-6202-49C3-AE11-FE9A36534DCE}" dt="2026-09-12T01:15:03.91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2T01:15:03.91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2T01:15:03.91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2T01:15:03.915" v="0"/>
          <ac:picMkLst>
            <pc:docMk/>
            <pc:sldMasterMk cId="1050875626" sldId="2147483732"/>
            <ac:picMk id="6" creationId="{2E44067F-D2C0-5EF0-61F3-DF7B333EC629}"/>
          </ac:picMkLst>
        </pc:pic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2T01:15:03.91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2T01:15:03.91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12T01:15:03.915" v="0"/>
        <pc:sldMasterMkLst>
          <pc:docMk/>
          <pc:sldMasterMk cId="4220028149" sldId="2147483744"/>
        </pc:sldMasterMkLst>
        <pc:picChg chg="add">
          <ac:chgData name="RONNIE NELSON" userId="e9869384eb4b37d4" providerId="LiveId" clId="{4BB06154-6202-49C3-AE11-FE9A36534DCE}" dt="2026-09-12T01:15:03.915" v="0"/>
          <ac:picMkLst>
            <pc:docMk/>
            <pc:sldMasterMk cId="4220028149" sldId="2147483744"/>
            <ac:picMk id="7" creationId="{1AED0758-51D9-0FC4-CB90-20BC82B2DAB6}"/>
          </ac:picMkLst>
        </pc:picChg>
      </pc:sldMasterChg>
      <pc:sldMasterChg chg="addSp delSp mod">
        <pc:chgData name="RONNIE NELSON" userId="e9869384eb4b37d4" providerId="LiveId" clId="{4BB06154-6202-49C3-AE11-FE9A36534DCE}" dt="2026-09-12T01:15:27.227" v="3" actId="478"/>
        <pc:sldMasterMkLst>
          <pc:docMk/>
          <pc:sldMasterMk cId="3511035427" sldId="2147483756"/>
        </pc:sldMasterMkLst>
        <pc:picChg chg="add del">
          <ac:chgData name="RONNIE NELSON" userId="e9869384eb4b37d4" providerId="LiveId" clId="{4BB06154-6202-49C3-AE11-FE9A36534DCE}" dt="2026-09-12T01:15:27.227" v="3" actId="478"/>
          <ac:picMkLst>
            <pc:docMk/>
            <pc:sldMasterMk cId="3511035427" sldId="2147483756"/>
            <ac:picMk id="4" creationId="{FD2D6584-F8A4-2B7D-F340-1046BD79E96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5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3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2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3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0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8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7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5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E44067F-D2C0-5EF0-61F3-DF7B333EC6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34" r="1193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3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/>
          <a:p>
            <a:r>
              <a:rPr lang="en-US" dirty="0"/>
              <a:t>We Gather Together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Netherlands Traditional, 1626</a:t>
            </a:r>
          </a:p>
          <a:p>
            <a:r>
              <a:rPr lang="en-US" dirty="0"/>
              <a:t>Music: Netherlands Folk Hymn</a:t>
            </a:r>
            <a:r>
              <a:rPr lang="en-US"/>
              <a:t>, 1626   </a:t>
            </a:r>
            <a:endParaRPr lang="en-US" dirty="0"/>
          </a:p>
        </p:txBody>
      </p:sp>
      <p:pic>
        <p:nvPicPr>
          <p:cNvPr id="5" name="We Gather Together">
            <a:hlinkClick r:id="" action="ppaction://media"/>
            <a:extLst>
              <a:ext uri="{FF2B5EF4-FFF2-40B4-BE49-F238E27FC236}">
                <a16:creationId xmlns:a16="http://schemas.microsoft.com/office/drawing/2014/main" id="{59B86CBE-32F9-42A6-C4F4-DD0A787EF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7482"/>
            <a:ext cx="78867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gather together to ask the Lord's blessing; </a:t>
            </a:r>
          </a:p>
          <a:p>
            <a:r>
              <a:rPr lang="en-US" dirty="0"/>
              <a:t>He chastens and hastens His will to make known; </a:t>
            </a:r>
          </a:p>
          <a:p>
            <a:r>
              <a:rPr lang="en-US" dirty="0"/>
              <a:t>The wicked oppressing now cease from distressing, </a:t>
            </a:r>
          </a:p>
          <a:p>
            <a:r>
              <a:rPr lang="en-US" dirty="0"/>
              <a:t>Sing praises to His name: He forgets not His own.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6500">
        <p:fade/>
      </p:transition>
    </mc:Choice>
    <mc:Fallback xmlns="">
      <p:transition spd="med" advClick="0" advTm="26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7482"/>
            <a:ext cx="78867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Beside us to guide us, our God with us joining,</a:t>
            </a:r>
          </a:p>
          <a:p>
            <a:r>
              <a:rPr lang="en-US" dirty="0"/>
              <a:t> Ordaining, maintaining His kingdom divine; </a:t>
            </a:r>
          </a:p>
          <a:p>
            <a:r>
              <a:rPr lang="en-US" dirty="0"/>
              <a:t>So from the beginning the fight we were winning: </a:t>
            </a:r>
          </a:p>
          <a:p>
            <a:r>
              <a:rPr lang="en-US" dirty="0"/>
              <a:t>Thou, Lord, was at our side, all glory be Thine!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500">
        <p:fade/>
      </p:transition>
    </mc:Choice>
    <mc:Fallback xmlns="">
      <p:transition spd="med" advTm="26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7482"/>
            <a:ext cx="78867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all do extol Thee, Thou Leader triumphant, </a:t>
            </a:r>
          </a:p>
          <a:p>
            <a:r>
              <a:rPr lang="en-US" dirty="0"/>
              <a:t>And pray that Thou still our Defender wilt be. </a:t>
            </a:r>
          </a:p>
          <a:p>
            <a:r>
              <a:rPr lang="en-US" dirty="0"/>
              <a:t>Let Thy congregation escape tribulation: </a:t>
            </a:r>
          </a:p>
          <a:p>
            <a:r>
              <a:rPr lang="en-US" dirty="0"/>
              <a:t>Thy name be ever praised! O Lord, make us free!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 Gather Together 4X3 - Organ</Template>
  <TotalTime>4603</TotalTime>
  <Words>155</Words>
  <Application>Microsoft Office PowerPoint</Application>
  <PresentationFormat>On-screen Show (4:3)</PresentationFormat>
  <Paragraphs>22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We Gather Together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Gather Together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235</cp:revision>
  <dcterms:created xsi:type="dcterms:W3CDTF">2025-12-17T00:34:02Z</dcterms:created>
  <dcterms:modified xsi:type="dcterms:W3CDTF">2026-09-12T01:16:39Z</dcterms:modified>
  <cp:category>music, hymn</cp:category>
</cp:coreProperties>
</file>