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D873B8-B05B-453F-BAEC-D25A7646C766}" v="30" dt="2026-09-11T20:41:39.0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delSld modSld modMainMaster">
      <pc:chgData name="RONNIE NELSON" userId="e9869384eb4b37d4" providerId="LiveId" clId="{4BB06154-6202-49C3-AE11-FE9A36534DCE}" dt="2026-09-11T20:41:42.973" v="94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11T20:41:42.973" v="94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11T20:22:32.511" v="14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11T20:41:42.973" v="94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11T20:23:12.265" v="47" actId="478"/>
          <ac:picMkLst>
            <pc:docMk/>
            <pc:sldMk cId="3717862308" sldId="256"/>
            <ac:picMk id="4" creationId="{13E0AEDC-B5A3-60BA-9FB9-D95675CD3308}"/>
          </ac:picMkLst>
        </pc:picChg>
        <pc:picChg chg="add mod">
          <ac:chgData name="RONNIE NELSON" userId="e9869384eb4b37d4" providerId="LiveId" clId="{4BB06154-6202-49C3-AE11-FE9A36534DCE}" dt="2026-09-11T20:34:09.440" v="73" actId="1076"/>
          <ac:picMkLst>
            <pc:docMk/>
            <pc:sldMk cId="3717862308" sldId="256"/>
            <ac:picMk id="5" creationId="{59B86CBE-32F9-42A6-C4F4-DD0A787EF35F}"/>
          </ac:picMkLst>
        </pc:picChg>
      </pc:sldChg>
      <pc:sldChg chg="modSp mod modTransition">
        <pc:chgData name="RONNIE NELSON" userId="e9869384eb4b37d4" providerId="LiveId" clId="{4BB06154-6202-49C3-AE11-FE9A36534DCE}" dt="2026-09-11T20:39:06.851" v="9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11T20:25:01.893" v="59" actId="6549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11T20:41:39.017" v="93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11T20:25:30.277" v="64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11T20:39:06.851" v="9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11T20:24:56.436" v="58" actId="20577"/>
          <ac:spMkLst>
            <pc:docMk/>
            <pc:sldMk cId="2838892107" sldId="262"/>
            <ac:spMk id="3" creationId="{CD8AA68A-BBB3-69FE-A755-9BE558F0D97D}"/>
          </ac:spMkLst>
        </pc:spChg>
      </pc:sldChg>
      <pc:sldChg chg="del">
        <pc:chgData name="RONNIE NELSON" userId="e9869384eb4b37d4" providerId="LiveId" clId="{4BB06154-6202-49C3-AE11-FE9A36534DCE}" dt="2026-09-11T20:25:32.676" v="65" actId="47"/>
        <pc:sldMkLst>
          <pc:docMk/>
          <pc:sldMk cId="2800197422" sldId="263"/>
        </pc:sldMkLst>
      </pc:sldChg>
      <pc:sldMasterChg chg="addSp delSp modSp mod">
        <pc:chgData name="RONNIE NELSON" userId="e9869384eb4b37d4" providerId="LiveId" clId="{4BB06154-6202-49C3-AE11-FE9A36534DCE}" dt="2026-09-11T20:33:52.443" v="71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9-11T20:33:11.972" v="66" actId="478"/>
          <ac:picMkLst>
            <pc:docMk/>
            <pc:sldMasterMk cId="1050875626" sldId="2147483732"/>
            <ac:picMk id="5" creationId="{B3A7FCF1-A57F-48C1-692C-6BE86401EAE7}"/>
          </ac:picMkLst>
        </pc:picChg>
        <pc:picChg chg="add mod ord">
          <ac:chgData name="RONNIE NELSON" userId="e9869384eb4b37d4" providerId="LiveId" clId="{4BB06154-6202-49C3-AE11-FE9A36534DCE}" dt="2026-09-11T20:33:52.443" v="71"/>
          <ac:picMkLst>
            <pc:docMk/>
            <pc:sldMasterMk cId="1050875626" sldId="2147483732"/>
            <ac:picMk id="6" creationId="{2E44067F-D2C0-5EF0-61F3-DF7B333EC629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E44067F-D2C0-5EF0-61F3-DF7B333EC62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We Gather Together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Netherlands Traditional, 1626</a:t>
            </a:r>
          </a:p>
          <a:p>
            <a:r>
              <a:rPr lang="en-US" dirty="0"/>
              <a:t>Music: Netherlands Folk Hymn</a:t>
            </a:r>
            <a:r>
              <a:rPr lang="en-US"/>
              <a:t>, 1626 </a:t>
            </a:r>
            <a:endParaRPr lang="en-US" dirty="0"/>
          </a:p>
        </p:txBody>
      </p:sp>
      <p:pic>
        <p:nvPicPr>
          <p:cNvPr id="5" name="We Gather Together">
            <a:hlinkClick r:id="" action="ppaction://media"/>
            <a:extLst>
              <a:ext uri="{FF2B5EF4-FFF2-40B4-BE49-F238E27FC236}">
                <a16:creationId xmlns:a16="http://schemas.microsoft.com/office/drawing/2014/main" id="{59B86CBE-32F9-42A6-C4F4-DD0A787EF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gather together to ask the Lord's blessing; </a:t>
            </a:r>
          </a:p>
          <a:p>
            <a:r>
              <a:rPr lang="en-US" dirty="0"/>
              <a:t>He chastens and hastens His will to make known; </a:t>
            </a:r>
          </a:p>
          <a:p>
            <a:r>
              <a:rPr lang="en-US" dirty="0"/>
              <a:t>The wicked oppressing now cease from distressing, </a:t>
            </a:r>
          </a:p>
          <a:p>
            <a:r>
              <a:rPr lang="en-US" dirty="0"/>
              <a:t>Sing praises to His name: He forgets not His own.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6500">
        <p:fade/>
      </p:transition>
    </mc:Choice>
    <mc:Fallback>
      <p:transition spd="med" advClick="0" advTm="26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Beside us to guide us, our God with us joining,</a:t>
            </a:r>
          </a:p>
          <a:p>
            <a:r>
              <a:rPr lang="en-US" dirty="0"/>
              <a:t> Ordaining, maintaining His kingdom divine; </a:t>
            </a:r>
          </a:p>
          <a:p>
            <a:r>
              <a:rPr lang="en-US" dirty="0"/>
              <a:t>So from the beginning the fight we were winning: </a:t>
            </a:r>
          </a:p>
          <a:p>
            <a:r>
              <a:rPr lang="en-US" dirty="0"/>
              <a:t>Thou, Lord, was at our side, all glory be Thine!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6500">
        <p:fade/>
      </p:transition>
    </mc:Choice>
    <mc:Fallback>
      <p:transition spd="med" advTm="26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all do extol Thee, Thou Leader triumphant, </a:t>
            </a:r>
          </a:p>
          <a:p>
            <a:r>
              <a:rPr lang="en-US" dirty="0"/>
              <a:t>And pray that Thou still our Defender wilt be. </a:t>
            </a:r>
          </a:p>
          <a:p>
            <a:r>
              <a:rPr lang="en-US" dirty="0"/>
              <a:t>Let Thy congregation escape tribulation: </a:t>
            </a:r>
          </a:p>
          <a:p>
            <a:r>
              <a:rPr lang="en-US" dirty="0"/>
              <a:t>Thy name be ever praised! O Lord, make us free!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4601</TotalTime>
  <Words>155</Words>
  <Application>Microsoft Office PowerPoint</Application>
  <PresentationFormat>Widescreen</PresentationFormat>
  <Paragraphs>22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We Gather Together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Gather Together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234</cp:revision>
  <dcterms:created xsi:type="dcterms:W3CDTF">2025-12-17T00:34:02Z</dcterms:created>
  <dcterms:modified xsi:type="dcterms:W3CDTF">2026-09-11T20:41:46Z</dcterms:modified>
  <cp:category>music, hymn</cp:category>
</cp:coreProperties>
</file>