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CBEDD1-F48D-4B28-BD30-7ED131F719E3}" v="3" dt="2026-09-11T20:07:16.9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9-11T19:53:02.243" v="8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11T19:53:02.243" v="8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11T19:53:02.243" v="8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3717862308" sldId="256"/>
            <ac:spMk id="6" creationId="{9D4C1C12-0122-5FB6-7A35-1CAA78E184A2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3717862308" sldId="256"/>
            <ac:spMk id="7" creationId="{8E7F08F4-E4FE-FCC9-ED31-DF525D184BED}"/>
          </ac:spMkLst>
        </pc:spChg>
        <pc:picChg chg="mod">
          <ac:chgData name="RONNIE NELSON" userId="e9869384eb4b37d4" providerId="LiveId" clId="{4BB06154-6202-49C3-AE11-FE9A36534DCE}" dt="2026-09-11T19:52:02.004" v="0"/>
          <ac:picMkLst>
            <pc:docMk/>
            <pc:sldMk cId="3717862308" sldId="256"/>
            <ac:picMk id="5" creationId="{B4F33F5F-07CD-E116-1963-977A7E2DC543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11T19:52:27.508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1023915166" sldId="257"/>
            <ac:spMk id="4" creationId="{39DB7797-0D7C-B551-F663-EDDA2A98D2C7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1023915166" sldId="257"/>
            <ac:spMk id="5" creationId="{AEB260C1-C45C-77C2-D432-5250BE46E7F1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19:52:27.508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3973114123" sldId="258"/>
            <ac:spMk id="4" creationId="{DEAE6681-42F4-B3D0-CBEC-914DA641B537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3973114123" sldId="258"/>
            <ac:spMk id="5" creationId="{DE3EB002-6C7A-DFDE-E78D-3A6904A5BCC9}"/>
          </ac:spMkLst>
        </pc:spChg>
      </pc:sldChg>
      <pc:sldChg chg="addSp delSp modSp mod chgLayout">
        <pc:chgData name="RONNIE NELSON" userId="e9869384eb4b37d4" providerId="LiveId" clId="{4BB06154-6202-49C3-AE11-FE9A36534DCE}" dt="2026-09-11T19:52:27.508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2838892107" sldId="262"/>
            <ac:spMk id="4" creationId="{4F71BC54-445E-4AFF-2ED9-FE624FC44CD4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2838892107" sldId="262"/>
            <ac:spMk id="5" creationId="{547FFA19-AB0A-2AA7-B27F-EA9FEB0D2F13}"/>
          </ac:spMkLst>
        </pc:spChg>
      </pc:sldChg>
      <pc:sldChg chg="addSp delSp modSp mod chgLayout modNotes">
        <pc:chgData name="RONNIE NELSON" userId="e9869384eb4b37d4" providerId="LiveId" clId="{4BB06154-6202-49C3-AE11-FE9A36534DCE}" dt="2026-09-11T19:52:27.508" v="2"/>
        <pc:sldMkLst>
          <pc:docMk/>
          <pc:sldMk cId="2800197422" sldId="263"/>
        </pc:sldMkLst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2800197422" sldId="263"/>
            <ac:spMk id="2" creationId="{9962E5AD-4EE1-9E9B-714C-9B3F36C25EAD}"/>
          </ac:spMkLst>
        </pc:spChg>
        <pc:spChg chg="mod ord">
          <ac:chgData name="RONNIE NELSON" userId="e9869384eb4b37d4" providerId="LiveId" clId="{4BB06154-6202-49C3-AE11-FE9A36534DCE}" dt="2026-09-11T19:52:27.508" v="2"/>
          <ac:spMkLst>
            <pc:docMk/>
            <pc:sldMk cId="2800197422" sldId="263"/>
            <ac:spMk id="3" creationId="{F40D4167-DC95-F1D9-0254-9AF874243483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2800197422" sldId="263"/>
            <ac:spMk id="4" creationId="{E3FA6653-E382-7CF9-C9C8-0DA7DA2AAAD8}"/>
          </ac:spMkLst>
        </pc:spChg>
        <pc:spChg chg="add del mod">
          <ac:chgData name="RONNIE NELSON" userId="e9869384eb4b37d4" providerId="LiveId" clId="{4BB06154-6202-49C3-AE11-FE9A36534DCE}" dt="2026-09-11T19:52:06.915" v="1" actId="6264"/>
          <ac:spMkLst>
            <pc:docMk/>
            <pc:sldMk cId="2800197422" sldId="263"/>
            <ac:spMk id="5" creationId="{6E4AEA09-BA45-BA28-8378-C092E1C86232}"/>
          </ac:spMkLst>
        </pc:spChg>
      </pc:sldChg>
      <pc:sldMasterChg chg="modSp modSldLayout">
        <pc:chgData name="RONNIE NELSON" userId="e9869384eb4b37d4" providerId="LiveId" clId="{4BB06154-6202-49C3-AE11-FE9A36534DCE}" dt="2026-09-11T19:52:02.004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11T19:52:02.004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11T19:52:02.004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11T19:52:02.004" v="0"/>
          <ac:picMkLst>
            <pc:docMk/>
            <pc:sldMasterMk cId="1050875626" sldId="2147483732"/>
            <ac:picMk id="5" creationId="{B3A7FCF1-A57F-48C1-692C-6BE86401EAE7}"/>
          </ac:picMkLst>
        </pc:pic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11T19:52:02.004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11T19:52:02.004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11T19:52:02.004" v="0"/>
        <pc:sldMasterMkLst>
          <pc:docMk/>
          <pc:sldMasterMk cId="1976259427" sldId="2147483744"/>
        </pc:sldMasterMkLst>
        <pc:picChg chg="add">
          <ac:chgData name="RONNIE NELSON" userId="e9869384eb4b37d4" providerId="LiveId" clId="{4BB06154-6202-49C3-AE11-FE9A36534DCE}" dt="2026-09-11T19:52:02.004" v="0"/>
          <ac:picMkLst>
            <pc:docMk/>
            <pc:sldMasterMk cId="1976259427" sldId="2147483744"/>
            <ac:picMk id="7" creationId="{52CBF32B-8A87-513C-D8B6-F516EB05A72C}"/>
          </ac:picMkLst>
        </pc:picChg>
      </pc:sldMasterChg>
      <pc:sldMasterChg chg="addSp delSp modSp mod">
        <pc:chgData name="RONNIE NELSON" userId="e9869384eb4b37d4" providerId="LiveId" clId="{4BB06154-6202-49C3-AE11-FE9A36534DCE}" dt="2026-09-11T19:52:51.493" v="7" actId="732"/>
        <pc:sldMasterMkLst>
          <pc:docMk/>
          <pc:sldMasterMk cId="4143072746" sldId="2147483756"/>
        </pc:sldMasterMkLst>
        <pc:picChg chg="add del">
          <ac:chgData name="RONNIE NELSON" userId="e9869384eb4b37d4" providerId="LiveId" clId="{4BB06154-6202-49C3-AE11-FE9A36534DCE}" dt="2026-09-11T19:52:32.769" v="3" actId="478"/>
          <ac:picMkLst>
            <pc:docMk/>
            <pc:sldMasterMk cId="4143072746" sldId="2147483756"/>
            <ac:picMk id="4" creationId="{BD75E6CA-6DED-551B-17BF-DA41948ACB26}"/>
          </ac:picMkLst>
        </pc:picChg>
        <pc:picChg chg="mod modCrop">
          <ac:chgData name="RONNIE NELSON" userId="e9869384eb4b37d4" providerId="LiveId" clId="{4BB06154-6202-49C3-AE11-FE9A36534DCE}" dt="2026-09-11T19:52:51.493" v="7" actId="732"/>
          <ac:picMkLst>
            <pc:docMk/>
            <pc:sldMasterMk cId="4143072746" sldId="2147483756"/>
            <ac:picMk id="5" creationId="{B3A7FCF1-A57F-48C1-692C-6BE86401EAE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00D2-6949-67CE-68D8-B7E6BE07A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FA68E-D096-280B-B52D-A8ED90BA93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96371E-CD0C-7226-D16F-4BAD2BDB2B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78B98C-A6F7-F25C-1D1D-AF1C1E1AAC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6141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501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246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308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60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619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35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8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19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014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953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59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A7FCF1-A57F-48C1-692C-6BE86401EAE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4" r="11878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07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 Bless the Name of Christ, the Lord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Samuel F. Coffman, 1926</a:t>
            </a:r>
          </a:p>
          <a:p>
            <a:r>
              <a:rPr lang="en-US" dirty="0"/>
              <a:t>Music: “RETREAT,” Hugh Stowell, 1828  </a:t>
            </a:r>
          </a:p>
        </p:txBody>
      </p:sp>
      <p:pic>
        <p:nvPicPr>
          <p:cNvPr id="5" name="We Bless the Name of Christ the Lord - Organ">
            <a:hlinkClick r:id="" action="ppaction://media"/>
            <a:extLst>
              <a:ext uri="{FF2B5EF4-FFF2-40B4-BE49-F238E27FC236}">
                <a16:creationId xmlns:a16="http://schemas.microsoft.com/office/drawing/2014/main" id="{B4F33F5F-07CD-E116-1963-977A7E2DC5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1000">
        <p:fade/>
      </p:transition>
    </mc:Choice>
    <mc:Fallback xmlns="">
      <p:transition spd="med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 bless the name of Christ the Lord, </a:t>
            </a:r>
          </a:p>
          <a:p>
            <a:r>
              <a:rPr lang="en-US" dirty="0"/>
              <a:t>We bless Him for His holy Word,</a:t>
            </a:r>
          </a:p>
          <a:p>
            <a:r>
              <a:rPr lang="en-US" dirty="0"/>
              <a:t> Who loved to do His Father's will, </a:t>
            </a:r>
          </a:p>
          <a:p>
            <a:r>
              <a:rPr lang="en-US" dirty="0"/>
              <a:t>And all His righteousness fulfill.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 follow Him with pure delight </a:t>
            </a:r>
          </a:p>
          <a:p>
            <a:r>
              <a:rPr lang="en-US" dirty="0"/>
              <a:t>To sanctify His sacred rite, </a:t>
            </a:r>
          </a:p>
          <a:p>
            <a:r>
              <a:rPr lang="en-US" dirty="0"/>
              <a:t>And thus our faith with water seal </a:t>
            </a:r>
          </a:p>
          <a:p>
            <a:r>
              <a:rPr lang="en-US" dirty="0"/>
              <a:t>To prove obedience that we feel.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5000">
        <p:fade/>
      </p:transition>
    </mc:Choice>
    <mc:Fallback xmlns="">
      <p:transition spd="med" advTm="35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Baptized in God the Father, Son </a:t>
            </a:r>
          </a:p>
          <a:p>
            <a:r>
              <a:rPr lang="en-US" dirty="0"/>
              <a:t>And Holy Spirit, Three in One, </a:t>
            </a:r>
          </a:p>
          <a:p>
            <a:r>
              <a:rPr lang="en-US" dirty="0"/>
              <a:t>With conscience free we rest in God, </a:t>
            </a:r>
          </a:p>
          <a:p>
            <a:r>
              <a:rPr lang="en-US" dirty="0"/>
              <a:t>In love and peace, thro' Jesus' blood.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5000">
        <p:fade/>
      </p:transition>
    </mc:Choice>
    <mc:Fallback xmlns="">
      <p:transition spd="med" advClick="0" advTm="3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866AC-077C-D0B3-8FB3-BA0FAA6E1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E5AD-4EE1-9E9B-714C-9B3F36C25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0D4167-DC95-F1D9-0254-9AF8742434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By grace we "Abba, Father," cry; </a:t>
            </a:r>
          </a:p>
          <a:p>
            <a:r>
              <a:rPr lang="en-US" dirty="0"/>
              <a:t>By grace the Comforter comes nigh; </a:t>
            </a:r>
          </a:p>
          <a:p>
            <a:r>
              <a:rPr lang="en-US" dirty="0"/>
              <a:t>And for Thy grace our love shall be </a:t>
            </a:r>
          </a:p>
          <a:p>
            <a:r>
              <a:rPr lang="en-US" dirty="0"/>
              <a:t>Forever, only, Lord, for Thee.</a:t>
            </a:r>
          </a:p>
        </p:txBody>
      </p:sp>
    </p:spTree>
    <p:extLst>
      <p:ext uri="{BB962C8B-B14F-4D97-AF65-F5344CB8AC3E}">
        <p14:creationId xmlns:p14="http://schemas.microsoft.com/office/powerpoint/2010/main" val="2800197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8000">
        <p:fade/>
      </p:transition>
    </mc:Choice>
    <mc:Fallback xmlns="">
      <p:transition spd="med" advClick="0" advTm="38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 Bless the Name of Christ the Lord 16x9</Template>
  <TotalTime>4581</TotalTime>
  <Words>172</Words>
  <Application>Microsoft Office PowerPoint</Application>
  <PresentationFormat>On-screen Show (4:3)</PresentationFormat>
  <Paragraphs>28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 Bless the Name of Christ, the Lord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 Bless the Name of Christ, the Lord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234</cp:revision>
  <dcterms:created xsi:type="dcterms:W3CDTF">2025-12-17T00:34:02Z</dcterms:created>
  <dcterms:modified xsi:type="dcterms:W3CDTF">2026-09-11T20:07:27Z</dcterms:modified>
  <cp:category>music, hymn</cp:category>
</cp:coreProperties>
</file>