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8D0BB8-FF05-4BA1-B8A2-6AA0E1D6D4D8}" v="3" dt="2026-09-11T20:06:45.2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11T19:57:30.012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1T19:57:30.012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1T19:57:30.012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3717862308" sldId="256"/>
            <ac:spMk id="6" creationId="{E269A56C-A3D8-9A1C-49CF-FDC7E35A0FD5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3717862308" sldId="256"/>
            <ac:spMk id="7" creationId="{ED7BD449-C578-F36A-DB03-2C3D3F5266F3}"/>
          </ac:spMkLst>
        </pc:spChg>
        <pc:picChg chg="mod">
          <ac:chgData name="RONNIE NELSON" userId="e9869384eb4b37d4" providerId="LiveId" clId="{4BB06154-6202-49C3-AE11-FE9A36534DCE}" dt="2026-09-11T19:57:00.176" v="0"/>
          <ac:picMkLst>
            <pc:docMk/>
            <pc:sldMk cId="3717862308" sldId="256"/>
            <ac:picMk id="4" creationId="{13E0AEDC-B5A3-60BA-9FB9-D95675CD3308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1T19:57:15.78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1023915166" sldId="257"/>
            <ac:spMk id="4" creationId="{B15431D3-C3B4-2510-9CBE-141F80341E73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1023915166" sldId="257"/>
            <ac:spMk id="5" creationId="{F67B45AA-A3DB-2085-5E7E-9481354E3842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19:57:15.780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3973114123" sldId="258"/>
            <ac:spMk id="4" creationId="{D8A0C3EA-680A-52D7-3056-95AC06D6B109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3973114123" sldId="258"/>
            <ac:spMk id="5" creationId="{92F1886E-0E6C-DFCB-6FB0-B1557E2F59F4}"/>
          </ac:spMkLst>
        </pc:spChg>
      </pc:sldChg>
      <pc:sldChg chg="addSp delSp modSp mod chgLayout">
        <pc:chgData name="RONNIE NELSON" userId="e9869384eb4b37d4" providerId="LiveId" clId="{4BB06154-6202-49C3-AE11-FE9A36534DCE}" dt="2026-09-11T19:57:15.780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2838892107" sldId="262"/>
            <ac:spMk id="4" creationId="{4452C409-BE5D-8412-ACDF-E5BE2CA601CE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2838892107" sldId="262"/>
            <ac:spMk id="5" creationId="{27E9438F-16E9-B1B9-CA0A-8D146F1AD05C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19:57:15.780" v="2"/>
        <pc:sldMkLst>
          <pc:docMk/>
          <pc:sldMk cId="2800197422" sldId="263"/>
        </pc:sldMkLst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2800197422" sldId="263"/>
            <ac:spMk id="2" creationId="{9962E5AD-4EE1-9E9B-714C-9B3F36C25EAD}"/>
          </ac:spMkLst>
        </pc:spChg>
        <pc:spChg chg="mod ord">
          <ac:chgData name="RONNIE NELSON" userId="e9869384eb4b37d4" providerId="LiveId" clId="{4BB06154-6202-49C3-AE11-FE9A36534DCE}" dt="2026-09-11T19:57:15.780" v="2"/>
          <ac:spMkLst>
            <pc:docMk/>
            <pc:sldMk cId="2800197422" sldId="263"/>
            <ac:spMk id="3" creationId="{F40D4167-DC95-F1D9-0254-9AF874243483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2800197422" sldId="263"/>
            <ac:spMk id="4" creationId="{B1FE64F7-0EE8-31C8-5B73-B6D26D61BD82}"/>
          </ac:spMkLst>
        </pc:spChg>
        <pc:spChg chg="add del mod">
          <ac:chgData name="RONNIE NELSON" userId="e9869384eb4b37d4" providerId="LiveId" clId="{4BB06154-6202-49C3-AE11-FE9A36534DCE}" dt="2026-09-11T19:57:04.917" v="1" actId="6264"/>
          <ac:spMkLst>
            <pc:docMk/>
            <pc:sldMk cId="2800197422" sldId="263"/>
            <ac:spMk id="5" creationId="{733D6740-16D2-DC38-91EF-EB64512EA71C}"/>
          </ac:spMkLst>
        </pc:spChg>
      </pc:sldChg>
      <pc:sldMasterChg chg="modSp modSldLayout">
        <pc:chgData name="RONNIE NELSON" userId="e9869384eb4b37d4" providerId="LiveId" clId="{4BB06154-6202-49C3-AE11-FE9A36534DCE}" dt="2026-09-11T19:57:00.17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1T19:57:00.17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1T19:57:00.17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1T19:57:00.176" v="0"/>
          <ac:picMkLst>
            <pc:docMk/>
            <pc:sldMasterMk cId="1050875626" sldId="2147483732"/>
            <ac:picMk id="5" creationId="{B3A7FCF1-A57F-48C1-692C-6BE86401EAE7}"/>
          </ac:picMkLst>
        </pc:pic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7:00.17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7:00.17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11T19:57:00.176" v="0"/>
        <pc:sldMasterMkLst>
          <pc:docMk/>
          <pc:sldMasterMk cId="1136882660" sldId="2147483744"/>
        </pc:sldMasterMkLst>
        <pc:picChg chg="add">
          <ac:chgData name="RONNIE NELSON" userId="e9869384eb4b37d4" providerId="LiveId" clId="{4BB06154-6202-49C3-AE11-FE9A36534DCE}" dt="2026-09-11T19:57:00.176" v="0"/>
          <ac:picMkLst>
            <pc:docMk/>
            <pc:sldMasterMk cId="1136882660" sldId="2147483744"/>
            <ac:picMk id="7" creationId="{800AB383-7407-D242-AD0D-9A21A4724E3D}"/>
          </ac:picMkLst>
        </pc:picChg>
      </pc:sldMasterChg>
      <pc:sldMasterChg chg="addSp delSp mod">
        <pc:chgData name="RONNIE NELSON" userId="e9869384eb4b37d4" providerId="LiveId" clId="{4BB06154-6202-49C3-AE11-FE9A36534DCE}" dt="2026-09-11T19:57:20.973" v="3" actId="478"/>
        <pc:sldMasterMkLst>
          <pc:docMk/>
          <pc:sldMasterMk cId="1946838726" sldId="2147483756"/>
        </pc:sldMasterMkLst>
        <pc:picChg chg="add del">
          <ac:chgData name="RONNIE NELSON" userId="e9869384eb4b37d4" providerId="LiveId" clId="{4BB06154-6202-49C3-AE11-FE9A36534DCE}" dt="2026-09-11T19:57:20.973" v="3" actId="478"/>
          <ac:picMkLst>
            <pc:docMk/>
            <pc:sldMasterMk cId="1946838726" sldId="2147483756"/>
            <ac:picMk id="4" creationId="{64C76C2E-034A-6D20-ECD0-0DA8326E5A3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3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18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6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42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3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6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3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7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3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7FCF1-A57F-48C1-692C-6BE86401E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4" r="11878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83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 Bless the Name of Christ, the Lord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Samuel F. Coffman, 1926</a:t>
            </a:r>
          </a:p>
          <a:p>
            <a:r>
              <a:rPr lang="en-US" dirty="0"/>
              <a:t>Music: “RETREAT,” Hugh Stowell</a:t>
            </a:r>
            <a:r>
              <a:rPr lang="en-US"/>
              <a:t>, 1828</a:t>
            </a:r>
            <a:endParaRPr lang="en-US" dirty="0"/>
          </a:p>
        </p:txBody>
      </p:sp>
      <p:pic>
        <p:nvPicPr>
          <p:cNvPr id="4" name="We Bless the Name of Christ the Lord">
            <a:hlinkClick r:id="" action="ppaction://media"/>
            <a:extLst>
              <a:ext uri="{FF2B5EF4-FFF2-40B4-BE49-F238E27FC236}">
                <a16:creationId xmlns:a16="http://schemas.microsoft.com/office/drawing/2014/main" id="{13E0AEDC-B5A3-60BA-9FB9-D95675CD3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 bless the name of Christ the Lord, </a:t>
            </a:r>
          </a:p>
          <a:p>
            <a:r>
              <a:rPr lang="en-US" dirty="0"/>
              <a:t>We bless Him for His holy Word,</a:t>
            </a:r>
          </a:p>
          <a:p>
            <a:r>
              <a:rPr lang="en-US" dirty="0"/>
              <a:t> Who loved to do His Father's will, </a:t>
            </a:r>
          </a:p>
          <a:p>
            <a:r>
              <a:rPr lang="en-US" dirty="0"/>
              <a:t>And all His righteousness fulfill.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 follow Him with pure delight </a:t>
            </a:r>
          </a:p>
          <a:p>
            <a:r>
              <a:rPr lang="en-US" dirty="0"/>
              <a:t>To sanctify His sacred rite, </a:t>
            </a:r>
          </a:p>
          <a:p>
            <a:r>
              <a:rPr lang="en-US" dirty="0"/>
              <a:t>And thus our faith with water seal </a:t>
            </a:r>
          </a:p>
          <a:p>
            <a:r>
              <a:rPr lang="en-US" dirty="0"/>
              <a:t>To prove obedience that we feel.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Baptized in God the Father, Son </a:t>
            </a:r>
          </a:p>
          <a:p>
            <a:r>
              <a:rPr lang="en-US" dirty="0"/>
              <a:t>And Holy Spirit, Three in One, </a:t>
            </a:r>
          </a:p>
          <a:p>
            <a:r>
              <a:rPr lang="en-US" dirty="0"/>
              <a:t>With conscience free we rest in God, </a:t>
            </a:r>
          </a:p>
          <a:p>
            <a:r>
              <a:rPr lang="en-US" dirty="0"/>
              <a:t>In love and peace, thro' Jesus'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By grace we "Abba, Father," cry; </a:t>
            </a:r>
          </a:p>
          <a:p>
            <a:r>
              <a:rPr lang="en-US" dirty="0"/>
              <a:t>By grace the Comforter comes nigh; </a:t>
            </a:r>
          </a:p>
          <a:p>
            <a:r>
              <a:rPr lang="en-US" dirty="0"/>
              <a:t>And for Thy grace our love shall be </a:t>
            </a:r>
          </a:p>
          <a:p>
            <a:r>
              <a:rPr lang="en-US" dirty="0"/>
              <a:t>Forever, only, Lord, for Thee.</a:t>
            </a:r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8000">
        <p:fade/>
      </p:transition>
    </mc:Choice>
    <mc:Fallback xmlns=""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 Bless the Name of Christ the Lord 4x3 - Organ</Template>
  <TotalTime>4583</TotalTime>
  <Words>172</Words>
  <Application>Microsoft Office PowerPoint</Application>
  <PresentationFormat>On-screen Show (4:3)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 Bless the Name of Christ, the Lord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Bless the Name of Christ, the Lord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234</cp:revision>
  <dcterms:created xsi:type="dcterms:W3CDTF">2025-12-17T00:34:02Z</dcterms:created>
  <dcterms:modified xsi:type="dcterms:W3CDTF">2026-09-11T20:06:56Z</dcterms:modified>
  <cp:category>music, hymn</cp:category>
</cp:coreProperties>
</file>