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341F9-C989-4D56-9568-828448F05235}" v="1" dt="2026-09-11T20:06:14.233"/>
    <p1510:client id="{464CC3E5-333D-4571-A27C-F7C8CDDAEDB5}" v="20" dt="2026-09-11T19:43:46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A7FCF1-A57F-48C1-692C-6BE86401EAE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 Bless the Name of Christ, the Lord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Samuel F. Coffman, 1926</a:t>
            </a:r>
          </a:p>
          <a:p>
            <a:r>
              <a:rPr lang="en-US" dirty="0"/>
              <a:t>Music: “RETREAT,” Hugh Stowell</a:t>
            </a:r>
            <a:r>
              <a:rPr lang="en-US"/>
              <a:t>, 1828 </a:t>
            </a:r>
            <a:endParaRPr lang="en-US" dirty="0"/>
          </a:p>
        </p:txBody>
      </p:sp>
      <p:pic>
        <p:nvPicPr>
          <p:cNvPr id="5" name="We Bless the Name of Christ the Lord - Organ">
            <a:hlinkClick r:id="" action="ppaction://media"/>
            <a:extLst>
              <a:ext uri="{FF2B5EF4-FFF2-40B4-BE49-F238E27FC236}">
                <a16:creationId xmlns:a16="http://schemas.microsoft.com/office/drawing/2014/main" id="{B4F33F5F-07CD-E116-1963-977A7E2DC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bless the name of Christ the Lord, </a:t>
            </a:r>
          </a:p>
          <a:p>
            <a:r>
              <a:rPr lang="en-US" dirty="0"/>
              <a:t>We bless Him for His holy Word,</a:t>
            </a:r>
          </a:p>
          <a:p>
            <a:r>
              <a:rPr lang="en-US" dirty="0"/>
              <a:t> Who loved to do His Father's will, </a:t>
            </a:r>
          </a:p>
          <a:p>
            <a:r>
              <a:rPr lang="en-US" dirty="0"/>
              <a:t>And all His righteousness fulfill.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follow Him with pure delight </a:t>
            </a:r>
          </a:p>
          <a:p>
            <a:r>
              <a:rPr lang="en-US" dirty="0"/>
              <a:t>To sanctify His sacred rite, </a:t>
            </a:r>
          </a:p>
          <a:p>
            <a:r>
              <a:rPr lang="en-US" dirty="0"/>
              <a:t>And thus our faith with water seal </a:t>
            </a:r>
          </a:p>
          <a:p>
            <a:r>
              <a:rPr lang="en-US" dirty="0"/>
              <a:t>To prove obedience that we feel.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Baptized in God the Father, Son </a:t>
            </a:r>
          </a:p>
          <a:p>
            <a:r>
              <a:rPr lang="en-US" dirty="0"/>
              <a:t>And Holy Spirit, Three in One, </a:t>
            </a:r>
          </a:p>
          <a:p>
            <a:r>
              <a:rPr lang="en-US" dirty="0"/>
              <a:t>With conscience free we rest in God, </a:t>
            </a:r>
          </a:p>
          <a:p>
            <a:r>
              <a:rPr lang="en-US" dirty="0"/>
              <a:t>In love and peace, thro' Jesus' blood.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By grace we "Abba, Father," cry; </a:t>
            </a:r>
          </a:p>
          <a:p>
            <a:r>
              <a:rPr lang="en-US" dirty="0"/>
              <a:t>By grace the Comforter comes nigh; </a:t>
            </a:r>
          </a:p>
          <a:p>
            <a:r>
              <a:rPr lang="en-US" dirty="0"/>
              <a:t>And for Thy grace our love shall be </a:t>
            </a:r>
          </a:p>
          <a:p>
            <a:r>
              <a:rPr lang="en-US" dirty="0"/>
              <a:t>Forever, only, Lord, for Thee.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8000">
        <p:fade/>
      </p:transition>
    </mc:Choice>
    <mc:Fallback xmlns="">
      <p:transition spd="med" advClick="0" advTm="3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4580</TotalTime>
  <Words>172</Words>
  <Application>Microsoft Office PowerPoint</Application>
  <PresentationFormat>Widescreen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 Bless the Name of Christ, the Lord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Bless  the Name of Christ, the Lord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234</cp:revision>
  <dcterms:created xsi:type="dcterms:W3CDTF">2025-12-17T00:34:02Z</dcterms:created>
  <dcterms:modified xsi:type="dcterms:W3CDTF">2026-09-11T20:06:25Z</dcterms:modified>
  <cp:category>music, hymn</cp:category>
</cp:coreProperties>
</file>